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103" d="100"/>
          <a:sy n="103" d="100"/>
        </p:scale>
        <p:origin x="-2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27A899-C42A-4B9C-8F79-4879817CA49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561C45D9-ECD4-460C-A215-38DFC04484A2}">
      <dgm:prSet phldrT="[Text]" custT="1"/>
      <dgm:spPr/>
      <dgm:t>
        <a:bodyPr/>
        <a:lstStyle/>
        <a:p>
          <a:pPr algn="l" rtl="1"/>
          <a:r>
            <a:rPr lang="ar-SA" sz="2400" b="1" dirty="0" smtClean="0"/>
            <a:t>معنى الصلاة</a:t>
          </a:r>
          <a:endParaRPr lang="en-US" sz="2400" b="1" dirty="0"/>
        </a:p>
      </dgm:t>
    </dgm:pt>
    <dgm:pt modelId="{643D7B87-2160-4E8C-AAEB-539885D91C89}" type="parTrans" cxnId="{8BDABC7D-9A3D-4A7A-B259-CE1F240DA319}">
      <dgm:prSet/>
      <dgm:spPr/>
      <dgm:t>
        <a:bodyPr/>
        <a:lstStyle/>
        <a:p>
          <a:endParaRPr lang="en-US"/>
        </a:p>
      </dgm:t>
    </dgm:pt>
    <dgm:pt modelId="{BDF46523-5D37-4721-B1B4-82437816266A}" type="sibTrans" cxnId="{8BDABC7D-9A3D-4A7A-B259-CE1F240DA319}">
      <dgm:prSet/>
      <dgm:spPr/>
      <dgm:t>
        <a:bodyPr/>
        <a:lstStyle/>
        <a:p>
          <a:endParaRPr lang="en-US"/>
        </a:p>
      </dgm:t>
    </dgm:pt>
    <dgm:pt modelId="{3059EB6A-E9E8-473E-BEA4-B78DB98BC23E}">
      <dgm:prSet phldrT="[Text]" custT="1"/>
      <dgm:spPr/>
      <dgm:t>
        <a:bodyPr/>
        <a:lstStyle/>
        <a:p>
          <a:pPr rtl="1"/>
          <a:r>
            <a:rPr lang="ar-KW" sz="2000" b="1" dirty="0" smtClean="0"/>
            <a:t>الصلوات المكتوبة</a:t>
          </a:r>
          <a:endParaRPr lang="en-US" sz="2000" dirty="0"/>
        </a:p>
      </dgm:t>
    </dgm:pt>
    <dgm:pt modelId="{2871DA28-89C4-4912-ACC9-D64218C9E72F}" type="parTrans" cxnId="{BFDA718C-1D9C-4CD9-B44B-7A11320C0A8D}">
      <dgm:prSet/>
      <dgm:spPr/>
      <dgm:t>
        <a:bodyPr/>
        <a:lstStyle/>
        <a:p>
          <a:endParaRPr lang="en-US"/>
        </a:p>
      </dgm:t>
    </dgm:pt>
    <dgm:pt modelId="{2FC857B6-8290-45B9-A573-3123FF617274}" type="sibTrans" cxnId="{BFDA718C-1D9C-4CD9-B44B-7A11320C0A8D}">
      <dgm:prSet/>
      <dgm:spPr/>
      <dgm:t>
        <a:bodyPr/>
        <a:lstStyle/>
        <a:p>
          <a:endParaRPr lang="en-US"/>
        </a:p>
      </dgm:t>
    </dgm:pt>
    <dgm:pt modelId="{0C44FF2A-F0FE-4394-8CE9-6D37B24F0A8E}">
      <dgm:prSet phldrT="[Text]"/>
      <dgm:spPr/>
      <dgm:t>
        <a:bodyPr/>
        <a:lstStyle/>
        <a:p>
          <a:pPr rtl="1"/>
          <a:r>
            <a:rPr lang="ar-KW" b="1" dirty="0" smtClean="0"/>
            <a:t>دليل مشروعي</a:t>
          </a:r>
          <a:r>
            <a:rPr lang="ar-SA" b="1" dirty="0" smtClean="0"/>
            <a:t>ة </a:t>
          </a:r>
          <a:r>
            <a:rPr lang="ar-SA" b="1" dirty="0" smtClean="0"/>
            <a:t>الصلاة</a:t>
          </a:r>
          <a:endParaRPr lang="en-US" dirty="0"/>
        </a:p>
      </dgm:t>
    </dgm:pt>
    <dgm:pt modelId="{E6352C82-5F34-430B-8174-E2AF31FB8161}" type="parTrans" cxnId="{644AD53F-8AD8-47DB-8865-A061A199A70C}">
      <dgm:prSet/>
      <dgm:spPr/>
      <dgm:t>
        <a:bodyPr/>
        <a:lstStyle/>
        <a:p>
          <a:endParaRPr lang="en-US"/>
        </a:p>
      </dgm:t>
    </dgm:pt>
    <dgm:pt modelId="{1EECE9D8-6C48-4EB7-8113-B9D79B5E2F86}" type="sibTrans" cxnId="{644AD53F-8AD8-47DB-8865-A061A199A70C}">
      <dgm:prSet/>
      <dgm:spPr/>
      <dgm:t>
        <a:bodyPr/>
        <a:lstStyle/>
        <a:p>
          <a:endParaRPr lang="en-US"/>
        </a:p>
      </dgm:t>
    </dgm:pt>
    <dgm:pt modelId="{FCAE4429-1616-4096-BF0F-DB282EC18C3A}">
      <dgm:prSet custT="1"/>
      <dgm:spPr/>
      <dgm:t>
        <a:bodyPr/>
        <a:lstStyle/>
        <a:p>
          <a:r>
            <a:rPr lang="ar-SA" sz="1600" b="1" dirty="0" smtClean="0"/>
            <a:t>تاريخ مشروعية </a:t>
          </a:r>
          <a:r>
            <a:rPr lang="ar-SA" sz="1600" b="1" dirty="0" smtClean="0"/>
            <a:t>الصلاة</a:t>
          </a:r>
          <a:endParaRPr lang="en-US" sz="1600" b="1" dirty="0"/>
        </a:p>
      </dgm:t>
    </dgm:pt>
    <dgm:pt modelId="{F70104E2-01D9-4671-9C4A-70E12C9D277E}" type="parTrans" cxnId="{11FA1E90-8169-49FF-8DCF-C99F876F89F4}">
      <dgm:prSet/>
      <dgm:spPr/>
      <dgm:t>
        <a:bodyPr/>
        <a:lstStyle/>
        <a:p>
          <a:endParaRPr lang="en-US"/>
        </a:p>
      </dgm:t>
    </dgm:pt>
    <dgm:pt modelId="{7988E900-C7D1-4E82-BBD0-242B000A8803}" type="sibTrans" cxnId="{11FA1E90-8169-49FF-8DCF-C99F876F89F4}">
      <dgm:prSet/>
      <dgm:spPr/>
      <dgm:t>
        <a:bodyPr/>
        <a:lstStyle/>
        <a:p>
          <a:endParaRPr lang="en-US"/>
        </a:p>
      </dgm:t>
    </dgm:pt>
    <dgm:pt modelId="{1AED25A4-D9FB-440E-B2D2-20240343C4B5}">
      <dgm:prSet custT="1"/>
      <dgm:spPr/>
      <dgm:t>
        <a:bodyPr/>
        <a:lstStyle/>
        <a:p>
          <a:r>
            <a:rPr lang="ar-SA" sz="2000" b="1" dirty="0" smtClean="0"/>
            <a:t>حكمة </a:t>
          </a:r>
          <a:r>
            <a:rPr lang="ar-SA" sz="2000" b="1" dirty="0" smtClean="0"/>
            <a:t>الصلاة</a:t>
          </a:r>
          <a:r>
            <a:rPr lang="ar-SA" sz="2000" b="1" dirty="0" smtClean="0"/>
            <a:t> </a:t>
          </a:r>
          <a:endParaRPr lang="en-US" sz="2000" b="1" dirty="0"/>
        </a:p>
      </dgm:t>
    </dgm:pt>
    <dgm:pt modelId="{880B6130-9435-4D16-8977-8AE9DCFEB200}" type="parTrans" cxnId="{3071347D-7CE0-40D6-8331-3085353DD486}">
      <dgm:prSet/>
      <dgm:spPr/>
      <dgm:t>
        <a:bodyPr/>
        <a:lstStyle/>
        <a:p>
          <a:endParaRPr lang="en-US"/>
        </a:p>
      </dgm:t>
    </dgm:pt>
    <dgm:pt modelId="{8884AE0B-E12B-40DD-BC33-E777ED72B1D6}" type="sibTrans" cxnId="{3071347D-7CE0-40D6-8331-3085353DD486}">
      <dgm:prSet/>
      <dgm:spPr/>
      <dgm:t>
        <a:bodyPr/>
        <a:lstStyle/>
        <a:p>
          <a:endParaRPr lang="en-US"/>
        </a:p>
      </dgm:t>
    </dgm:pt>
    <dgm:pt modelId="{E444AC4B-11E2-464A-B561-396D5E570984}">
      <dgm:prSet custT="1"/>
      <dgm:spPr/>
      <dgm:t>
        <a:bodyPr/>
        <a:lstStyle/>
        <a:p>
          <a:pPr rtl="1"/>
          <a:r>
            <a:rPr lang="ar-KW" sz="2000" b="1" dirty="0" smtClean="0"/>
            <a:t>حكم تارك الصلاة</a:t>
          </a:r>
          <a:endParaRPr lang="en-US" sz="2000" dirty="0"/>
        </a:p>
      </dgm:t>
    </dgm:pt>
    <dgm:pt modelId="{476B75D8-E3B2-4049-8EC8-6FFD12124B57}" type="parTrans" cxnId="{468E3002-4FE0-4BE1-848A-9E5FA4E471CB}">
      <dgm:prSet/>
      <dgm:spPr/>
      <dgm:t>
        <a:bodyPr/>
        <a:lstStyle/>
        <a:p>
          <a:endParaRPr lang="en-US"/>
        </a:p>
      </dgm:t>
    </dgm:pt>
    <dgm:pt modelId="{4D406A1B-38FE-45CE-B840-8D84DD2DB1F2}" type="sibTrans" cxnId="{468E3002-4FE0-4BE1-848A-9E5FA4E471CB}">
      <dgm:prSet/>
      <dgm:spPr/>
      <dgm:t>
        <a:bodyPr/>
        <a:lstStyle/>
        <a:p>
          <a:endParaRPr lang="en-US"/>
        </a:p>
      </dgm:t>
    </dgm:pt>
    <dgm:pt modelId="{9333AF01-A470-44D9-886C-8BD20A754424}" type="pres">
      <dgm:prSet presAssocID="{B527A899-C42A-4B9C-8F79-4879817CA494}" presName="Name0" presStyleCnt="0">
        <dgm:presLayoutVars>
          <dgm:chMax val="7"/>
          <dgm:chPref val="7"/>
          <dgm:dir/>
        </dgm:presLayoutVars>
      </dgm:prSet>
      <dgm:spPr/>
    </dgm:pt>
    <dgm:pt modelId="{AA25D05C-0AA2-4A65-80BB-27747B491697}" type="pres">
      <dgm:prSet presAssocID="{B527A899-C42A-4B9C-8F79-4879817CA494}" presName="Name1" presStyleCnt="0"/>
      <dgm:spPr/>
    </dgm:pt>
    <dgm:pt modelId="{A15F8707-D617-4707-B154-AAF3FFC04CB8}" type="pres">
      <dgm:prSet presAssocID="{B527A899-C42A-4B9C-8F79-4879817CA494}" presName="cycle" presStyleCnt="0"/>
      <dgm:spPr/>
    </dgm:pt>
    <dgm:pt modelId="{AF3D71B7-F498-49B9-82D2-087F28C57459}" type="pres">
      <dgm:prSet presAssocID="{B527A899-C42A-4B9C-8F79-4879817CA494}" presName="srcNode" presStyleLbl="node1" presStyleIdx="0" presStyleCnt="6"/>
      <dgm:spPr/>
    </dgm:pt>
    <dgm:pt modelId="{2C378078-B9CF-40AB-98E2-C829DF2FDD66}" type="pres">
      <dgm:prSet presAssocID="{B527A899-C42A-4B9C-8F79-4879817CA494}" presName="conn" presStyleLbl="parChTrans1D2" presStyleIdx="0" presStyleCnt="1"/>
      <dgm:spPr/>
    </dgm:pt>
    <dgm:pt modelId="{95536E82-D3EB-4330-B67F-4CBD9E709C95}" type="pres">
      <dgm:prSet presAssocID="{B527A899-C42A-4B9C-8F79-4879817CA494}" presName="extraNode" presStyleLbl="node1" presStyleIdx="0" presStyleCnt="6"/>
      <dgm:spPr/>
    </dgm:pt>
    <dgm:pt modelId="{121136D7-00EE-4BD8-824F-CF3B9E3B9E30}" type="pres">
      <dgm:prSet presAssocID="{B527A899-C42A-4B9C-8F79-4879817CA494}" presName="dstNode" presStyleLbl="node1" presStyleIdx="0" presStyleCnt="6"/>
      <dgm:spPr/>
    </dgm:pt>
    <dgm:pt modelId="{B4662D7A-AE21-4D65-9E7B-B4E39EC08020}" type="pres">
      <dgm:prSet presAssocID="{561C45D9-ECD4-460C-A215-38DFC04484A2}" presName="text_1" presStyleLbl="node1" presStyleIdx="0" presStyleCnt="6">
        <dgm:presLayoutVars>
          <dgm:bulletEnabled val="1"/>
        </dgm:presLayoutVars>
      </dgm:prSet>
      <dgm:spPr/>
      <dgm:t>
        <a:bodyPr/>
        <a:lstStyle/>
        <a:p>
          <a:endParaRPr lang="en-US"/>
        </a:p>
      </dgm:t>
    </dgm:pt>
    <dgm:pt modelId="{3CC0F66B-3255-4FEB-9507-B20ACE676EC2}" type="pres">
      <dgm:prSet presAssocID="{561C45D9-ECD4-460C-A215-38DFC04484A2}" presName="accent_1" presStyleCnt="0"/>
      <dgm:spPr/>
    </dgm:pt>
    <dgm:pt modelId="{4B2185DA-841F-4161-B185-9912D44149F4}" type="pres">
      <dgm:prSet presAssocID="{561C45D9-ECD4-460C-A215-38DFC04484A2}" presName="accentRepeatNode" presStyleLbl="solidFgAcc1" presStyleIdx="0" presStyleCnt="6"/>
      <dgm:spPr/>
    </dgm:pt>
    <dgm:pt modelId="{981E3816-60BD-4B62-97AA-09724451FBD6}" type="pres">
      <dgm:prSet presAssocID="{1AED25A4-D9FB-440E-B2D2-20240343C4B5}" presName="text_2" presStyleLbl="node1" presStyleIdx="1" presStyleCnt="6">
        <dgm:presLayoutVars>
          <dgm:bulletEnabled val="1"/>
        </dgm:presLayoutVars>
      </dgm:prSet>
      <dgm:spPr/>
    </dgm:pt>
    <dgm:pt modelId="{4DF9FE6B-1982-4C44-BD90-BBBD7D4E5345}" type="pres">
      <dgm:prSet presAssocID="{1AED25A4-D9FB-440E-B2D2-20240343C4B5}" presName="accent_2" presStyleCnt="0"/>
      <dgm:spPr/>
    </dgm:pt>
    <dgm:pt modelId="{5523098A-596A-4AFE-85EB-594DEBFBB3EE}" type="pres">
      <dgm:prSet presAssocID="{1AED25A4-D9FB-440E-B2D2-20240343C4B5}" presName="accentRepeatNode" presStyleLbl="solidFgAcc1" presStyleIdx="1" presStyleCnt="6"/>
      <dgm:spPr/>
    </dgm:pt>
    <dgm:pt modelId="{48892202-75B9-43F5-BD7B-C4BC9718EE9B}" type="pres">
      <dgm:prSet presAssocID="{FCAE4429-1616-4096-BF0F-DB282EC18C3A}" presName="text_3" presStyleLbl="node1" presStyleIdx="2" presStyleCnt="6">
        <dgm:presLayoutVars>
          <dgm:bulletEnabled val="1"/>
        </dgm:presLayoutVars>
      </dgm:prSet>
      <dgm:spPr/>
      <dgm:t>
        <a:bodyPr/>
        <a:lstStyle/>
        <a:p>
          <a:endParaRPr lang="en-US"/>
        </a:p>
      </dgm:t>
    </dgm:pt>
    <dgm:pt modelId="{5056CBF4-6FB9-4024-BC77-9A0944AEDC50}" type="pres">
      <dgm:prSet presAssocID="{FCAE4429-1616-4096-BF0F-DB282EC18C3A}" presName="accent_3" presStyleCnt="0"/>
      <dgm:spPr/>
    </dgm:pt>
    <dgm:pt modelId="{B4012F91-AA6C-4803-93BA-90A8096E2BD6}" type="pres">
      <dgm:prSet presAssocID="{FCAE4429-1616-4096-BF0F-DB282EC18C3A}" presName="accentRepeatNode" presStyleLbl="solidFgAcc1" presStyleIdx="2" presStyleCnt="6"/>
      <dgm:spPr/>
    </dgm:pt>
    <dgm:pt modelId="{09B08D56-5C24-47DB-9994-0DC8F934D6FF}" type="pres">
      <dgm:prSet presAssocID="{3059EB6A-E9E8-473E-BEA4-B78DB98BC23E}" presName="text_4" presStyleLbl="node1" presStyleIdx="3" presStyleCnt="6">
        <dgm:presLayoutVars>
          <dgm:bulletEnabled val="1"/>
        </dgm:presLayoutVars>
      </dgm:prSet>
      <dgm:spPr/>
      <dgm:t>
        <a:bodyPr/>
        <a:lstStyle/>
        <a:p>
          <a:endParaRPr lang="en-US"/>
        </a:p>
      </dgm:t>
    </dgm:pt>
    <dgm:pt modelId="{03608F26-086B-404B-9937-5347A00381CA}" type="pres">
      <dgm:prSet presAssocID="{3059EB6A-E9E8-473E-BEA4-B78DB98BC23E}" presName="accent_4" presStyleCnt="0"/>
      <dgm:spPr/>
    </dgm:pt>
    <dgm:pt modelId="{97421FB3-DA6A-4B86-BC02-4FF31546DA74}" type="pres">
      <dgm:prSet presAssocID="{3059EB6A-E9E8-473E-BEA4-B78DB98BC23E}" presName="accentRepeatNode" presStyleLbl="solidFgAcc1" presStyleIdx="3" presStyleCnt="6"/>
      <dgm:spPr/>
    </dgm:pt>
    <dgm:pt modelId="{C534AC68-D10A-41C4-99FB-B5A41402544B}" type="pres">
      <dgm:prSet presAssocID="{0C44FF2A-F0FE-4394-8CE9-6D37B24F0A8E}" presName="text_5" presStyleLbl="node1" presStyleIdx="4" presStyleCnt="6">
        <dgm:presLayoutVars>
          <dgm:bulletEnabled val="1"/>
        </dgm:presLayoutVars>
      </dgm:prSet>
      <dgm:spPr/>
      <dgm:t>
        <a:bodyPr/>
        <a:lstStyle/>
        <a:p>
          <a:endParaRPr lang="en-US"/>
        </a:p>
      </dgm:t>
    </dgm:pt>
    <dgm:pt modelId="{545DAAD0-BAF9-4778-BE24-BBEAD269349E}" type="pres">
      <dgm:prSet presAssocID="{0C44FF2A-F0FE-4394-8CE9-6D37B24F0A8E}" presName="accent_5" presStyleCnt="0"/>
      <dgm:spPr/>
    </dgm:pt>
    <dgm:pt modelId="{C0E86A33-5AD7-428E-867C-76456C5FB57E}" type="pres">
      <dgm:prSet presAssocID="{0C44FF2A-F0FE-4394-8CE9-6D37B24F0A8E}" presName="accentRepeatNode" presStyleLbl="solidFgAcc1" presStyleIdx="4" presStyleCnt="6"/>
      <dgm:spPr/>
    </dgm:pt>
    <dgm:pt modelId="{95B72781-3497-466F-BE39-18CEB8836AE7}" type="pres">
      <dgm:prSet presAssocID="{E444AC4B-11E2-464A-B561-396D5E570984}" presName="text_6" presStyleLbl="node1" presStyleIdx="5" presStyleCnt="6">
        <dgm:presLayoutVars>
          <dgm:bulletEnabled val="1"/>
        </dgm:presLayoutVars>
      </dgm:prSet>
      <dgm:spPr/>
      <dgm:t>
        <a:bodyPr/>
        <a:lstStyle/>
        <a:p>
          <a:endParaRPr lang="en-US"/>
        </a:p>
      </dgm:t>
    </dgm:pt>
    <dgm:pt modelId="{C5E15EDC-BD41-425A-9AB7-492AD985F757}" type="pres">
      <dgm:prSet presAssocID="{E444AC4B-11E2-464A-B561-396D5E570984}" presName="accent_6" presStyleCnt="0"/>
      <dgm:spPr/>
    </dgm:pt>
    <dgm:pt modelId="{B5D32A57-2AEA-4E09-BFE9-3E349C9388F4}" type="pres">
      <dgm:prSet presAssocID="{E444AC4B-11E2-464A-B561-396D5E570984}" presName="accentRepeatNode" presStyleLbl="solidFgAcc1" presStyleIdx="5" presStyleCnt="6"/>
      <dgm:spPr/>
    </dgm:pt>
  </dgm:ptLst>
  <dgm:cxnLst>
    <dgm:cxn modelId="{9072B1FD-78BB-4C36-ACE8-70047862A3C7}" type="presOf" srcId="{0C44FF2A-F0FE-4394-8CE9-6D37B24F0A8E}" destId="{C534AC68-D10A-41C4-99FB-B5A41402544B}" srcOrd="0" destOrd="0" presId="urn:microsoft.com/office/officeart/2008/layout/VerticalCurvedList"/>
    <dgm:cxn modelId="{3071347D-7CE0-40D6-8331-3085353DD486}" srcId="{B527A899-C42A-4B9C-8F79-4879817CA494}" destId="{1AED25A4-D9FB-440E-B2D2-20240343C4B5}" srcOrd="1" destOrd="0" parTransId="{880B6130-9435-4D16-8977-8AE9DCFEB200}" sibTransId="{8884AE0B-E12B-40DD-BC33-E777ED72B1D6}"/>
    <dgm:cxn modelId="{468E3002-4FE0-4BE1-848A-9E5FA4E471CB}" srcId="{B527A899-C42A-4B9C-8F79-4879817CA494}" destId="{E444AC4B-11E2-464A-B561-396D5E570984}" srcOrd="5" destOrd="0" parTransId="{476B75D8-E3B2-4049-8EC8-6FFD12124B57}" sibTransId="{4D406A1B-38FE-45CE-B840-8D84DD2DB1F2}"/>
    <dgm:cxn modelId="{8BDABC7D-9A3D-4A7A-B259-CE1F240DA319}" srcId="{B527A899-C42A-4B9C-8F79-4879817CA494}" destId="{561C45D9-ECD4-460C-A215-38DFC04484A2}" srcOrd="0" destOrd="0" parTransId="{643D7B87-2160-4E8C-AAEB-539885D91C89}" sibTransId="{BDF46523-5D37-4721-B1B4-82437816266A}"/>
    <dgm:cxn modelId="{47D08B20-78A3-410B-A1D3-6DC4B10EBD7B}" type="presOf" srcId="{561C45D9-ECD4-460C-A215-38DFC04484A2}" destId="{B4662D7A-AE21-4D65-9E7B-B4E39EC08020}" srcOrd="0" destOrd="0" presId="urn:microsoft.com/office/officeart/2008/layout/VerticalCurvedList"/>
    <dgm:cxn modelId="{A8647D20-74E6-43B0-BA32-07414C2AD84A}" type="presOf" srcId="{1AED25A4-D9FB-440E-B2D2-20240343C4B5}" destId="{981E3816-60BD-4B62-97AA-09724451FBD6}" srcOrd="0" destOrd="0" presId="urn:microsoft.com/office/officeart/2008/layout/VerticalCurvedList"/>
    <dgm:cxn modelId="{11FA1E90-8169-49FF-8DCF-C99F876F89F4}" srcId="{B527A899-C42A-4B9C-8F79-4879817CA494}" destId="{FCAE4429-1616-4096-BF0F-DB282EC18C3A}" srcOrd="2" destOrd="0" parTransId="{F70104E2-01D9-4671-9C4A-70E12C9D277E}" sibTransId="{7988E900-C7D1-4E82-BBD0-242B000A8803}"/>
    <dgm:cxn modelId="{BFDA718C-1D9C-4CD9-B44B-7A11320C0A8D}" srcId="{B527A899-C42A-4B9C-8F79-4879817CA494}" destId="{3059EB6A-E9E8-473E-BEA4-B78DB98BC23E}" srcOrd="3" destOrd="0" parTransId="{2871DA28-89C4-4912-ACC9-D64218C9E72F}" sibTransId="{2FC857B6-8290-45B9-A573-3123FF617274}"/>
    <dgm:cxn modelId="{644AD53F-8AD8-47DB-8865-A061A199A70C}" srcId="{B527A899-C42A-4B9C-8F79-4879817CA494}" destId="{0C44FF2A-F0FE-4394-8CE9-6D37B24F0A8E}" srcOrd="4" destOrd="0" parTransId="{E6352C82-5F34-430B-8174-E2AF31FB8161}" sibTransId="{1EECE9D8-6C48-4EB7-8113-B9D79B5E2F86}"/>
    <dgm:cxn modelId="{502D30B2-F3DB-475D-B198-B1A984BA8680}" type="presOf" srcId="{E444AC4B-11E2-464A-B561-396D5E570984}" destId="{95B72781-3497-466F-BE39-18CEB8836AE7}" srcOrd="0" destOrd="0" presId="urn:microsoft.com/office/officeart/2008/layout/VerticalCurvedList"/>
    <dgm:cxn modelId="{5A9E694C-4547-4C8B-ADCF-5CCF7A838F90}" type="presOf" srcId="{B527A899-C42A-4B9C-8F79-4879817CA494}" destId="{9333AF01-A470-44D9-886C-8BD20A754424}" srcOrd="0" destOrd="0" presId="urn:microsoft.com/office/officeart/2008/layout/VerticalCurvedList"/>
    <dgm:cxn modelId="{55C944C5-39D0-4CE9-B414-360D6BEE3F58}" type="presOf" srcId="{3059EB6A-E9E8-473E-BEA4-B78DB98BC23E}" destId="{09B08D56-5C24-47DB-9994-0DC8F934D6FF}" srcOrd="0" destOrd="0" presId="urn:microsoft.com/office/officeart/2008/layout/VerticalCurvedList"/>
    <dgm:cxn modelId="{78CD5036-5B18-4BB4-A746-DD189D538F47}" type="presOf" srcId="{BDF46523-5D37-4721-B1B4-82437816266A}" destId="{2C378078-B9CF-40AB-98E2-C829DF2FDD66}" srcOrd="0" destOrd="0" presId="urn:microsoft.com/office/officeart/2008/layout/VerticalCurvedList"/>
    <dgm:cxn modelId="{EF9D6891-4F9E-4D14-AA6B-F21FBE6FC9FC}" type="presOf" srcId="{FCAE4429-1616-4096-BF0F-DB282EC18C3A}" destId="{48892202-75B9-43F5-BD7B-C4BC9718EE9B}" srcOrd="0" destOrd="0" presId="urn:microsoft.com/office/officeart/2008/layout/VerticalCurvedList"/>
    <dgm:cxn modelId="{1A49F81F-4B84-4D25-8003-72E35C917E82}" type="presParOf" srcId="{9333AF01-A470-44D9-886C-8BD20A754424}" destId="{AA25D05C-0AA2-4A65-80BB-27747B491697}" srcOrd="0" destOrd="0" presId="urn:microsoft.com/office/officeart/2008/layout/VerticalCurvedList"/>
    <dgm:cxn modelId="{F80E3397-5493-47AB-B6B6-76101B3B9AB4}" type="presParOf" srcId="{AA25D05C-0AA2-4A65-80BB-27747B491697}" destId="{A15F8707-D617-4707-B154-AAF3FFC04CB8}" srcOrd="0" destOrd="0" presId="urn:microsoft.com/office/officeart/2008/layout/VerticalCurvedList"/>
    <dgm:cxn modelId="{33093515-18D3-4A1B-8DA5-58CEF6452F3B}" type="presParOf" srcId="{A15F8707-D617-4707-B154-AAF3FFC04CB8}" destId="{AF3D71B7-F498-49B9-82D2-087F28C57459}" srcOrd="0" destOrd="0" presId="urn:microsoft.com/office/officeart/2008/layout/VerticalCurvedList"/>
    <dgm:cxn modelId="{5F9E00D0-6423-4286-A380-8ADEECC42BC9}" type="presParOf" srcId="{A15F8707-D617-4707-B154-AAF3FFC04CB8}" destId="{2C378078-B9CF-40AB-98E2-C829DF2FDD66}" srcOrd="1" destOrd="0" presId="urn:microsoft.com/office/officeart/2008/layout/VerticalCurvedList"/>
    <dgm:cxn modelId="{DE7B6FF6-FAAD-4429-8B22-5523C183727E}" type="presParOf" srcId="{A15F8707-D617-4707-B154-AAF3FFC04CB8}" destId="{95536E82-D3EB-4330-B67F-4CBD9E709C95}" srcOrd="2" destOrd="0" presId="urn:microsoft.com/office/officeart/2008/layout/VerticalCurvedList"/>
    <dgm:cxn modelId="{25A33BDE-E6E5-4A42-BD0A-F26EDB5DA0C4}" type="presParOf" srcId="{A15F8707-D617-4707-B154-AAF3FFC04CB8}" destId="{121136D7-00EE-4BD8-824F-CF3B9E3B9E30}" srcOrd="3" destOrd="0" presId="urn:microsoft.com/office/officeart/2008/layout/VerticalCurvedList"/>
    <dgm:cxn modelId="{3733241F-E634-4318-9227-08B516D60DFE}" type="presParOf" srcId="{AA25D05C-0AA2-4A65-80BB-27747B491697}" destId="{B4662D7A-AE21-4D65-9E7B-B4E39EC08020}" srcOrd="1" destOrd="0" presId="urn:microsoft.com/office/officeart/2008/layout/VerticalCurvedList"/>
    <dgm:cxn modelId="{E696C717-1AB0-4D9F-BCE0-96E58DC1C98A}" type="presParOf" srcId="{AA25D05C-0AA2-4A65-80BB-27747B491697}" destId="{3CC0F66B-3255-4FEB-9507-B20ACE676EC2}" srcOrd="2" destOrd="0" presId="urn:microsoft.com/office/officeart/2008/layout/VerticalCurvedList"/>
    <dgm:cxn modelId="{34F7017B-1F37-478F-ABCA-1F2FCCC2E3B8}" type="presParOf" srcId="{3CC0F66B-3255-4FEB-9507-B20ACE676EC2}" destId="{4B2185DA-841F-4161-B185-9912D44149F4}" srcOrd="0" destOrd="0" presId="urn:microsoft.com/office/officeart/2008/layout/VerticalCurvedList"/>
    <dgm:cxn modelId="{4424D4C5-378C-4F54-9901-130774FFDEA8}" type="presParOf" srcId="{AA25D05C-0AA2-4A65-80BB-27747B491697}" destId="{981E3816-60BD-4B62-97AA-09724451FBD6}" srcOrd="3" destOrd="0" presId="urn:microsoft.com/office/officeart/2008/layout/VerticalCurvedList"/>
    <dgm:cxn modelId="{BC6B2F34-49CD-4C32-A0DA-837D9EDA1B63}" type="presParOf" srcId="{AA25D05C-0AA2-4A65-80BB-27747B491697}" destId="{4DF9FE6B-1982-4C44-BD90-BBBD7D4E5345}" srcOrd="4" destOrd="0" presId="urn:microsoft.com/office/officeart/2008/layout/VerticalCurvedList"/>
    <dgm:cxn modelId="{B444036C-72D3-40CA-B0A8-BBE228C473EA}" type="presParOf" srcId="{4DF9FE6B-1982-4C44-BD90-BBBD7D4E5345}" destId="{5523098A-596A-4AFE-85EB-594DEBFBB3EE}" srcOrd="0" destOrd="0" presId="urn:microsoft.com/office/officeart/2008/layout/VerticalCurvedList"/>
    <dgm:cxn modelId="{57BEC262-5980-496A-ADB7-39B4948DD532}" type="presParOf" srcId="{AA25D05C-0AA2-4A65-80BB-27747B491697}" destId="{48892202-75B9-43F5-BD7B-C4BC9718EE9B}" srcOrd="5" destOrd="0" presId="urn:microsoft.com/office/officeart/2008/layout/VerticalCurvedList"/>
    <dgm:cxn modelId="{1842397A-ADF7-4710-92AD-D1954A6867FA}" type="presParOf" srcId="{AA25D05C-0AA2-4A65-80BB-27747B491697}" destId="{5056CBF4-6FB9-4024-BC77-9A0944AEDC50}" srcOrd="6" destOrd="0" presId="urn:microsoft.com/office/officeart/2008/layout/VerticalCurvedList"/>
    <dgm:cxn modelId="{DE46B8F9-574A-4CDD-BE44-E9E8C53045AF}" type="presParOf" srcId="{5056CBF4-6FB9-4024-BC77-9A0944AEDC50}" destId="{B4012F91-AA6C-4803-93BA-90A8096E2BD6}" srcOrd="0" destOrd="0" presId="urn:microsoft.com/office/officeart/2008/layout/VerticalCurvedList"/>
    <dgm:cxn modelId="{7ED5B66B-9659-45F3-AD7A-F43EF1AB8D65}" type="presParOf" srcId="{AA25D05C-0AA2-4A65-80BB-27747B491697}" destId="{09B08D56-5C24-47DB-9994-0DC8F934D6FF}" srcOrd="7" destOrd="0" presId="urn:microsoft.com/office/officeart/2008/layout/VerticalCurvedList"/>
    <dgm:cxn modelId="{3FCCA616-5E0B-4205-BB77-2906F63E52D5}" type="presParOf" srcId="{AA25D05C-0AA2-4A65-80BB-27747B491697}" destId="{03608F26-086B-404B-9937-5347A00381CA}" srcOrd="8" destOrd="0" presId="urn:microsoft.com/office/officeart/2008/layout/VerticalCurvedList"/>
    <dgm:cxn modelId="{62E24798-5C40-4226-85AB-A3E0E5BAC312}" type="presParOf" srcId="{03608F26-086B-404B-9937-5347A00381CA}" destId="{97421FB3-DA6A-4B86-BC02-4FF31546DA74}" srcOrd="0" destOrd="0" presId="urn:microsoft.com/office/officeart/2008/layout/VerticalCurvedList"/>
    <dgm:cxn modelId="{EC8FAE28-44B2-4B88-A51B-FDCCE92397C1}" type="presParOf" srcId="{AA25D05C-0AA2-4A65-80BB-27747B491697}" destId="{C534AC68-D10A-41C4-99FB-B5A41402544B}" srcOrd="9" destOrd="0" presId="urn:microsoft.com/office/officeart/2008/layout/VerticalCurvedList"/>
    <dgm:cxn modelId="{5B9623E5-0FCC-4F02-B031-FD48D382C1E3}" type="presParOf" srcId="{AA25D05C-0AA2-4A65-80BB-27747B491697}" destId="{545DAAD0-BAF9-4778-BE24-BBEAD269349E}" srcOrd="10" destOrd="0" presId="urn:microsoft.com/office/officeart/2008/layout/VerticalCurvedList"/>
    <dgm:cxn modelId="{AAD3BE9D-E38B-4050-8182-111DCB12E20B}" type="presParOf" srcId="{545DAAD0-BAF9-4778-BE24-BBEAD269349E}" destId="{C0E86A33-5AD7-428E-867C-76456C5FB57E}" srcOrd="0" destOrd="0" presId="urn:microsoft.com/office/officeart/2008/layout/VerticalCurvedList"/>
    <dgm:cxn modelId="{96B9F980-0D02-4A0E-B3E0-2B0697EDE6C8}" type="presParOf" srcId="{AA25D05C-0AA2-4A65-80BB-27747B491697}" destId="{95B72781-3497-466F-BE39-18CEB8836AE7}" srcOrd="11" destOrd="0" presId="urn:microsoft.com/office/officeart/2008/layout/VerticalCurvedList"/>
    <dgm:cxn modelId="{D27A4254-C7E9-4459-8B07-1D81AE38FFE7}" type="presParOf" srcId="{AA25D05C-0AA2-4A65-80BB-27747B491697}" destId="{C5E15EDC-BD41-425A-9AB7-492AD985F757}" srcOrd="12" destOrd="0" presId="urn:microsoft.com/office/officeart/2008/layout/VerticalCurvedList"/>
    <dgm:cxn modelId="{63837A67-BA71-4802-8AD4-580927CE3DC9}" type="presParOf" srcId="{C5E15EDC-BD41-425A-9AB7-492AD985F757}" destId="{B5D32A57-2AEA-4E09-BFE9-3E349C9388F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88DE78-446E-4D5C-8514-74A4755D1773}"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69CA9848-C76D-4974-8C4E-6F890EFC7650}">
      <dgm:prSet phldrT="[Text]"/>
      <dgm:spPr/>
      <dgm:t>
        <a:bodyPr/>
        <a:lstStyle/>
        <a:p>
          <a:r>
            <a:rPr lang="ar-SA" b="1" dirty="0" smtClean="0">
              <a:solidFill>
                <a:srgbClr val="FFFF00"/>
              </a:solidFill>
            </a:rPr>
            <a:t>كلمة الصلاة في اللغة العربيـة </a:t>
          </a:r>
          <a:r>
            <a:rPr lang="ar-SA" b="1" dirty="0" smtClean="0">
              <a:solidFill>
                <a:srgbClr val="FFFF00"/>
              </a:solidFill>
            </a:rPr>
            <a:t>تطلق </a:t>
          </a:r>
          <a:r>
            <a:rPr lang="ar-SA" b="1" dirty="0" smtClean="0">
              <a:solidFill>
                <a:srgbClr val="FFFF00"/>
              </a:solidFill>
            </a:rPr>
            <a:t>على:</a:t>
          </a:r>
          <a:r>
            <a:rPr lang="ar-SA" dirty="0" smtClean="0"/>
            <a:t> </a:t>
          </a:r>
          <a:endParaRPr lang="en-US" dirty="0"/>
        </a:p>
      </dgm:t>
    </dgm:pt>
    <dgm:pt modelId="{9CCDCAC5-9F97-4810-AC8F-AFE7CD5FAC05}" type="parTrans" cxnId="{253983F6-5CBE-4774-9799-A89D0C0A938E}">
      <dgm:prSet/>
      <dgm:spPr/>
      <dgm:t>
        <a:bodyPr/>
        <a:lstStyle/>
        <a:p>
          <a:endParaRPr lang="en-US"/>
        </a:p>
      </dgm:t>
    </dgm:pt>
    <dgm:pt modelId="{FB372CED-3008-44CD-A13A-57CF4F370EE7}" type="sibTrans" cxnId="{253983F6-5CBE-4774-9799-A89D0C0A938E}">
      <dgm:prSet/>
      <dgm:spPr/>
      <dgm:t>
        <a:bodyPr/>
        <a:lstStyle/>
        <a:p>
          <a:endParaRPr lang="en-US"/>
        </a:p>
      </dgm:t>
    </dgm:pt>
    <dgm:pt modelId="{9E9871F4-FC78-4CF2-979E-4463D979B161}">
      <dgm:prSet phldrT="[Text]" custT="1"/>
      <dgm:spPr/>
      <dgm:t>
        <a:bodyPr/>
        <a:lstStyle/>
        <a:p>
          <a:pPr rtl="1"/>
          <a:r>
            <a:rPr lang="ar-SA" sz="2000" b="0" dirty="0" smtClean="0">
              <a:latin typeface="Arial" pitchFamily="34" charset="0"/>
              <a:cs typeface="Arial" pitchFamily="34" charset="0"/>
            </a:rPr>
            <a:t>الدعاء بخير.</a:t>
          </a:r>
        </a:p>
        <a:p>
          <a:r>
            <a:rPr lang="ar-SA" sz="2000" b="0" dirty="0" smtClean="0">
              <a:latin typeface="Arial" pitchFamily="34" charset="0"/>
              <a:cs typeface="Arial" pitchFamily="34" charset="0"/>
            </a:rPr>
            <a:t> قال الله تعالى: {وصل عليهم إن صلاتك سكن لهم} [التوبة:103] أي ادع الله لهم بالمغفرة</a:t>
          </a:r>
          <a:endParaRPr lang="en-US" sz="2000" b="0" dirty="0">
            <a:latin typeface="Arial" pitchFamily="34" charset="0"/>
            <a:cs typeface="Arial" pitchFamily="34" charset="0"/>
          </a:endParaRPr>
        </a:p>
      </dgm:t>
    </dgm:pt>
    <dgm:pt modelId="{1395169D-6549-43EE-A740-06D063B939C3}" type="parTrans" cxnId="{1E8A0DFC-2424-4F30-A903-ABB0CEDE29D1}">
      <dgm:prSet/>
      <dgm:spPr/>
      <dgm:t>
        <a:bodyPr/>
        <a:lstStyle/>
        <a:p>
          <a:endParaRPr lang="en-US"/>
        </a:p>
      </dgm:t>
    </dgm:pt>
    <dgm:pt modelId="{B2CB53D4-2049-4C7C-AF62-16BC094A4D9B}" type="sibTrans" cxnId="{1E8A0DFC-2424-4F30-A903-ABB0CEDE29D1}">
      <dgm:prSet/>
      <dgm:spPr/>
      <dgm:t>
        <a:bodyPr/>
        <a:lstStyle/>
        <a:p>
          <a:endParaRPr lang="en-US"/>
        </a:p>
      </dgm:t>
    </dgm:pt>
    <dgm:pt modelId="{AC4EBB34-E8F6-4B51-92F1-B9AF53CFB2D9}">
      <dgm:prSet phldrT="[Text]" custT="1"/>
      <dgm:spPr/>
      <dgm:t>
        <a:bodyPr/>
        <a:lstStyle/>
        <a:p>
          <a:pPr rtl="1"/>
          <a:r>
            <a:rPr lang="ar-SA" sz="2400" b="1" dirty="0" smtClean="0">
              <a:solidFill>
                <a:srgbClr val="FFFF00"/>
              </a:solidFill>
            </a:rPr>
            <a:t>الصلاة </a:t>
          </a:r>
          <a:r>
            <a:rPr lang="ar-SA" sz="2400" b="1" dirty="0" smtClean="0">
              <a:solidFill>
                <a:srgbClr val="FFFF00"/>
              </a:solidFill>
            </a:rPr>
            <a:t>في اصطلاح الفقهاء: </a:t>
          </a:r>
          <a:endParaRPr lang="en-US" sz="2400" b="1" dirty="0">
            <a:solidFill>
              <a:srgbClr val="FFFF00"/>
            </a:solidFill>
          </a:endParaRPr>
        </a:p>
      </dgm:t>
    </dgm:pt>
    <dgm:pt modelId="{5EBA787E-E6F5-4549-96AC-08B3F2AB5DD5}" type="parTrans" cxnId="{64960D8B-D704-412B-99D3-82C68390644A}">
      <dgm:prSet/>
      <dgm:spPr/>
      <dgm:t>
        <a:bodyPr/>
        <a:lstStyle/>
        <a:p>
          <a:endParaRPr lang="en-US"/>
        </a:p>
      </dgm:t>
    </dgm:pt>
    <dgm:pt modelId="{F2EE8CA4-5831-4BC6-A5F7-A67AE0B6D837}" type="sibTrans" cxnId="{64960D8B-D704-412B-99D3-82C68390644A}">
      <dgm:prSet/>
      <dgm:spPr/>
      <dgm:t>
        <a:bodyPr/>
        <a:lstStyle/>
        <a:p>
          <a:endParaRPr lang="en-US"/>
        </a:p>
      </dgm:t>
    </dgm:pt>
    <dgm:pt modelId="{ECA9A143-646D-4D48-B71E-6DA670888B50}">
      <dgm:prSet phldrT="[Text]"/>
      <dgm:spPr/>
      <dgm:t>
        <a:bodyPr/>
        <a:lstStyle/>
        <a:p>
          <a:r>
            <a:rPr lang="ar-SA" dirty="0" smtClean="0"/>
            <a:t>على أقوال وأفعال مخصوصة، تفتتح بالتكبير وتختتم بالتسليم</a:t>
          </a:r>
          <a:endParaRPr lang="en-US" dirty="0"/>
        </a:p>
      </dgm:t>
    </dgm:pt>
    <dgm:pt modelId="{4F393543-1C04-4A53-AE3D-A203C7E69854}" type="parTrans" cxnId="{0037398C-7F6B-4067-9191-7A35070D757E}">
      <dgm:prSet/>
      <dgm:spPr/>
      <dgm:t>
        <a:bodyPr/>
        <a:lstStyle/>
        <a:p>
          <a:endParaRPr lang="en-US"/>
        </a:p>
      </dgm:t>
    </dgm:pt>
    <dgm:pt modelId="{1FDC8DA7-AB0B-42B2-9472-3AC326095727}" type="sibTrans" cxnId="{0037398C-7F6B-4067-9191-7A35070D757E}">
      <dgm:prSet/>
      <dgm:spPr/>
      <dgm:t>
        <a:bodyPr/>
        <a:lstStyle/>
        <a:p>
          <a:endParaRPr lang="en-US"/>
        </a:p>
      </dgm:t>
    </dgm:pt>
    <dgm:pt modelId="{01ECF742-AD77-4771-855B-587268A3C917}">
      <dgm:prSet phldrT="[Text]" custT="1"/>
      <dgm:spPr/>
      <dgm:t>
        <a:bodyPr/>
        <a:lstStyle/>
        <a:p>
          <a:r>
            <a:rPr lang="ar-SA" sz="2400" b="1" dirty="0" smtClean="0">
              <a:solidFill>
                <a:srgbClr val="FFFF00"/>
              </a:solidFill>
            </a:rPr>
            <a:t>سميت صلاة لأنها :</a:t>
          </a:r>
          <a:endParaRPr lang="en-US" sz="2400" b="1" dirty="0">
            <a:solidFill>
              <a:srgbClr val="FFFF00"/>
            </a:solidFill>
          </a:endParaRPr>
        </a:p>
      </dgm:t>
    </dgm:pt>
    <dgm:pt modelId="{804EDC91-1AD8-4157-899F-94E7D3EFD613}" type="parTrans" cxnId="{5ED35F07-B953-462C-99C9-6853A6878645}">
      <dgm:prSet/>
      <dgm:spPr/>
      <dgm:t>
        <a:bodyPr/>
        <a:lstStyle/>
        <a:p>
          <a:endParaRPr lang="en-US"/>
        </a:p>
      </dgm:t>
    </dgm:pt>
    <dgm:pt modelId="{8EE90515-BFD9-446B-BBAA-491DF823BEDC}" type="sibTrans" cxnId="{5ED35F07-B953-462C-99C9-6853A6878645}">
      <dgm:prSet/>
      <dgm:spPr/>
      <dgm:t>
        <a:bodyPr/>
        <a:lstStyle/>
        <a:p>
          <a:endParaRPr lang="en-US"/>
        </a:p>
      </dgm:t>
    </dgm:pt>
    <dgm:pt modelId="{0AECC34E-A129-442C-87BB-1637C1633CE6}">
      <dgm:prSet phldrT="[Text]"/>
      <dgm:spPr/>
      <dgm:t>
        <a:bodyPr/>
        <a:lstStyle/>
        <a:p>
          <a:r>
            <a:rPr lang="ar-SA" dirty="0" smtClean="0"/>
            <a:t>تشتمل على الدعاء ولأنه الجزء الغالب فيها، إطلاقاً لاسم الجزء على الكل</a:t>
          </a:r>
          <a:endParaRPr lang="en-US" dirty="0"/>
        </a:p>
      </dgm:t>
    </dgm:pt>
    <dgm:pt modelId="{E4E1D813-AAF1-4B80-9759-8961DDA834F2}" type="parTrans" cxnId="{B72E63D8-B867-4464-9595-0D4629836B29}">
      <dgm:prSet/>
      <dgm:spPr/>
      <dgm:t>
        <a:bodyPr/>
        <a:lstStyle/>
        <a:p>
          <a:endParaRPr lang="en-US"/>
        </a:p>
      </dgm:t>
    </dgm:pt>
    <dgm:pt modelId="{6D614877-1F70-4B90-943D-DB5201339D34}" type="sibTrans" cxnId="{B72E63D8-B867-4464-9595-0D4629836B29}">
      <dgm:prSet/>
      <dgm:spPr/>
      <dgm:t>
        <a:bodyPr/>
        <a:lstStyle/>
        <a:p>
          <a:endParaRPr lang="en-US"/>
        </a:p>
      </dgm:t>
    </dgm:pt>
    <dgm:pt modelId="{B9166BF2-FA56-4FCC-99ED-1502301B1173}" type="pres">
      <dgm:prSet presAssocID="{BD88DE78-446E-4D5C-8514-74A4755D1773}" presName="Name0" presStyleCnt="0">
        <dgm:presLayoutVars>
          <dgm:dir/>
          <dgm:animLvl val="lvl"/>
          <dgm:resizeHandles val="exact"/>
        </dgm:presLayoutVars>
      </dgm:prSet>
      <dgm:spPr/>
    </dgm:pt>
    <dgm:pt modelId="{0210C0DD-CBBD-45B3-A2B5-A310CDD74C31}" type="pres">
      <dgm:prSet presAssocID="{01ECF742-AD77-4771-855B-587268A3C917}" presName="boxAndChildren" presStyleCnt="0"/>
      <dgm:spPr/>
    </dgm:pt>
    <dgm:pt modelId="{0AC4E7AB-090B-4D62-8043-F57F1082DCF2}" type="pres">
      <dgm:prSet presAssocID="{01ECF742-AD77-4771-855B-587268A3C917}" presName="parentTextBox" presStyleLbl="node1" presStyleIdx="0" presStyleCnt="3"/>
      <dgm:spPr/>
      <dgm:t>
        <a:bodyPr/>
        <a:lstStyle/>
        <a:p>
          <a:endParaRPr lang="en-US"/>
        </a:p>
      </dgm:t>
    </dgm:pt>
    <dgm:pt modelId="{5967C755-1688-4612-8C99-311E3A64458B}" type="pres">
      <dgm:prSet presAssocID="{01ECF742-AD77-4771-855B-587268A3C917}" presName="entireBox" presStyleLbl="node1" presStyleIdx="0" presStyleCnt="3"/>
      <dgm:spPr/>
      <dgm:t>
        <a:bodyPr/>
        <a:lstStyle/>
        <a:p>
          <a:endParaRPr lang="en-US"/>
        </a:p>
      </dgm:t>
    </dgm:pt>
    <dgm:pt modelId="{EBD49CC7-2942-4D83-9A7A-5D1F6542843B}" type="pres">
      <dgm:prSet presAssocID="{01ECF742-AD77-4771-855B-587268A3C917}" presName="descendantBox" presStyleCnt="0"/>
      <dgm:spPr/>
    </dgm:pt>
    <dgm:pt modelId="{24E0CDCE-39E9-4322-A441-8F34D0282953}" type="pres">
      <dgm:prSet presAssocID="{0AECC34E-A129-442C-87BB-1637C1633CE6}" presName="childTextBox" presStyleLbl="fgAccFollowNode1" presStyleIdx="0" presStyleCnt="3">
        <dgm:presLayoutVars>
          <dgm:bulletEnabled val="1"/>
        </dgm:presLayoutVars>
      </dgm:prSet>
      <dgm:spPr/>
      <dgm:t>
        <a:bodyPr/>
        <a:lstStyle/>
        <a:p>
          <a:endParaRPr lang="en-US"/>
        </a:p>
      </dgm:t>
    </dgm:pt>
    <dgm:pt modelId="{DB5F0494-38C8-4A69-9911-3AEE6E960144}" type="pres">
      <dgm:prSet presAssocID="{F2EE8CA4-5831-4BC6-A5F7-A67AE0B6D837}" presName="sp" presStyleCnt="0"/>
      <dgm:spPr/>
    </dgm:pt>
    <dgm:pt modelId="{AA52DAA7-01ED-481E-BF56-2B936ABF0FD3}" type="pres">
      <dgm:prSet presAssocID="{AC4EBB34-E8F6-4B51-92F1-B9AF53CFB2D9}" presName="arrowAndChildren" presStyleCnt="0"/>
      <dgm:spPr/>
    </dgm:pt>
    <dgm:pt modelId="{2F78258A-8AD7-4B73-A093-1A7EAF224376}" type="pres">
      <dgm:prSet presAssocID="{AC4EBB34-E8F6-4B51-92F1-B9AF53CFB2D9}" presName="parentTextArrow" presStyleLbl="node1" presStyleIdx="0" presStyleCnt="3"/>
      <dgm:spPr/>
      <dgm:t>
        <a:bodyPr/>
        <a:lstStyle/>
        <a:p>
          <a:endParaRPr lang="en-US"/>
        </a:p>
      </dgm:t>
    </dgm:pt>
    <dgm:pt modelId="{AEFEC8AB-060F-4098-8BD2-996A9862FFC2}" type="pres">
      <dgm:prSet presAssocID="{AC4EBB34-E8F6-4B51-92F1-B9AF53CFB2D9}" presName="arrow" presStyleLbl="node1" presStyleIdx="1" presStyleCnt="3" custLinFactNeighborY="-919"/>
      <dgm:spPr/>
      <dgm:t>
        <a:bodyPr/>
        <a:lstStyle/>
        <a:p>
          <a:endParaRPr lang="en-US"/>
        </a:p>
      </dgm:t>
    </dgm:pt>
    <dgm:pt modelId="{855FEAFA-2721-447C-BE81-E8071B0B6F50}" type="pres">
      <dgm:prSet presAssocID="{AC4EBB34-E8F6-4B51-92F1-B9AF53CFB2D9}" presName="descendantArrow" presStyleCnt="0"/>
      <dgm:spPr/>
    </dgm:pt>
    <dgm:pt modelId="{6E3867D3-BA3C-474F-8D7E-0DEE8EEE98D0}" type="pres">
      <dgm:prSet presAssocID="{ECA9A143-646D-4D48-B71E-6DA670888B50}" presName="childTextArrow" presStyleLbl="fgAccFollowNode1" presStyleIdx="1" presStyleCnt="3">
        <dgm:presLayoutVars>
          <dgm:bulletEnabled val="1"/>
        </dgm:presLayoutVars>
      </dgm:prSet>
      <dgm:spPr/>
      <dgm:t>
        <a:bodyPr/>
        <a:lstStyle/>
        <a:p>
          <a:endParaRPr lang="en-US"/>
        </a:p>
      </dgm:t>
    </dgm:pt>
    <dgm:pt modelId="{2496AA1F-40C7-4B64-AF58-8E7B48124B36}" type="pres">
      <dgm:prSet presAssocID="{FB372CED-3008-44CD-A13A-57CF4F370EE7}" presName="sp" presStyleCnt="0"/>
      <dgm:spPr/>
    </dgm:pt>
    <dgm:pt modelId="{5A68582E-6236-4A7E-BCA5-6421ABBACBCB}" type="pres">
      <dgm:prSet presAssocID="{69CA9848-C76D-4974-8C4E-6F890EFC7650}" presName="arrowAndChildren" presStyleCnt="0"/>
      <dgm:spPr/>
    </dgm:pt>
    <dgm:pt modelId="{C4368EEC-F37D-49F9-B30C-04A62CE5C4F7}" type="pres">
      <dgm:prSet presAssocID="{69CA9848-C76D-4974-8C4E-6F890EFC7650}" presName="parentTextArrow" presStyleLbl="node1" presStyleIdx="1" presStyleCnt="3"/>
      <dgm:spPr/>
      <dgm:t>
        <a:bodyPr/>
        <a:lstStyle/>
        <a:p>
          <a:endParaRPr lang="en-US"/>
        </a:p>
      </dgm:t>
    </dgm:pt>
    <dgm:pt modelId="{AFD660F3-0E7A-4BEE-88C2-0B43C89D9C03}" type="pres">
      <dgm:prSet presAssocID="{69CA9848-C76D-4974-8C4E-6F890EFC7650}" presName="arrow" presStyleLbl="node1" presStyleIdx="2" presStyleCnt="3"/>
      <dgm:spPr/>
      <dgm:t>
        <a:bodyPr/>
        <a:lstStyle/>
        <a:p>
          <a:endParaRPr lang="en-US"/>
        </a:p>
      </dgm:t>
    </dgm:pt>
    <dgm:pt modelId="{11CAF031-40EC-4DA7-959D-68B509FEC721}" type="pres">
      <dgm:prSet presAssocID="{69CA9848-C76D-4974-8C4E-6F890EFC7650}" presName="descendantArrow" presStyleCnt="0"/>
      <dgm:spPr/>
    </dgm:pt>
    <dgm:pt modelId="{975DB492-4786-4B82-B06B-13F4821E9540}" type="pres">
      <dgm:prSet presAssocID="{9E9871F4-FC78-4CF2-979E-4463D979B161}" presName="childTextArrow" presStyleLbl="fgAccFollowNode1" presStyleIdx="2" presStyleCnt="3">
        <dgm:presLayoutVars>
          <dgm:bulletEnabled val="1"/>
        </dgm:presLayoutVars>
      </dgm:prSet>
      <dgm:spPr/>
      <dgm:t>
        <a:bodyPr/>
        <a:lstStyle/>
        <a:p>
          <a:endParaRPr lang="en-US"/>
        </a:p>
      </dgm:t>
    </dgm:pt>
  </dgm:ptLst>
  <dgm:cxnLst>
    <dgm:cxn modelId="{79EB5D50-0E33-4C1A-A473-5D35562AFB6A}" type="presOf" srcId="{BD88DE78-446E-4D5C-8514-74A4755D1773}" destId="{B9166BF2-FA56-4FCC-99ED-1502301B1173}" srcOrd="0" destOrd="0" presId="urn:microsoft.com/office/officeart/2005/8/layout/process4"/>
    <dgm:cxn modelId="{070FF836-8D3A-4752-BC99-0B7D3FEF617F}" type="presOf" srcId="{01ECF742-AD77-4771-855B-587268A3C917}" destId="{5967C755-1688-4612-8C99-311E3A64458B}" srcOrd="1" destOrd="0" presId="urn:microsoft.com/office/officeart/2005/8/layout/process4"/>
    <dgm:cxn modelId="{5ED35F07-B953-462C-99C9-6853A6878645}" srcId="{BD88DE78-446E-4D5C-8514-74A4755D1773}" destId="{01ECF742-AD77-4771-855B-587268A3C917}" srcOrd="2" destOrd="0" parTransId="{804EDC91-1AD8-4157-899F-94E7D3EFD613}" sibTransId="{8EE90515-BFD9-446B-BBAA-491DF823BEDC}"/>
    <dgm:cxn modelId="{E6CCC148-6D50-432A-A01D-13951702E368}" type="presOf" srcId="{69CA9848-C76D-4974-8C4E-6F890EFC7650}" destId="{C4368EEC-F37D-49F9-B30C-04A62CE5C4F7}" srcOrd="0" destOrd="0" presId="urn:microsoft.com/office/officeart/2005/8/layout/process4"/>
    <dgm:cxn modelId="{253983F6-5CBE-4774-9799-A89D0C0A938E}" srcId="{BD88DE78-446E-4D5C-8514-74A4755D1773}" destId="{69CA9848-C76D-4974-8C4E-6F890EFC7650}" srcOrd="0" destOrd="0" parTransId="{9CCDCAC5-9F97-4810-AC8F-AFE7CD5FAC05}" sibTransId="{FB372CED-3008-44CD-A13A-57CF4F370EE7}"/>
    <dgm:cxn modelId="{B72E63D8-B867-4464-9595-0D4629836B29}" srcId="{01ECF742-AD77-4771-855B-587268A3C917}" destId="{0AECC34E-A129-442C-87BB-1637C1633CE6}" srcOrd="0" destOrd="0" parTransId="{E4E1D813-AAF1-4B80-9759-8961DDA834F2}" sibTransId="{6D614877-1F70-4B90-943D-DB5201339D34}"/>
    <dgm:cxn modelId="{F0E874ED-F388-494C-82F3-0C0B07FADA4B}" type="presOf" srcId="{69CA9848-C76D-4974-8C4E-6F890EFC7650}" destId="{AFD660F3-0E7A-4BEE-88C2-0B43C89D9C03}" srcOrd="1" destOrd="0" presId="urn:microsoft.com/office/officeart/2005/8/layout/process4"/>
    <dgm:cxn modelId="{09A4168E-0DDA-4610-854E-C293AD180DB2}" type="presOf" srcId="{01ECF742-AD77-4771-855B-587268A3C917}" destId="{0AC4E7AB-090B-4D62-8043-F57F1082DCF2}" srcOrd="0" destOrd="0" presId="urn:microsoft.com/office/officeart/2005/8/layout/process4"/>
    <dgm:cxn modelId="{2CBC3B06-CEE3-4621-8C54-10DEB3C081C7}" type="presOf" srcId="{AC4EBB34-E8F6-4B51-92F1-B9AF53CFB2D9}" destId="{2F78258A-8AD7-4B73-A093-1A7EAF224376}" srcOrd="0" destOrd="0" presId="urn:microsoft.com/office/officeart/2005/8/layout/process4"/>
    <dgm:cxn modelId="{9869B907-785D-46A1-9242-547DCE59E686}" type="presOf" srcId="{AC4EBB34-E8F6-4B51-92F1-B9AF53CFB2D9}" destId="{AEFEC8AB-060F-4098-8BD2-996A9862FFC2}" srcOrd="1" destOrd="0" presId="urn:microsoft.com/office/officeart/2005/8/layout/process4"/>
    <dgm:cxn modelId="{1E8A0DFC-2424-4F30-A903-ABB0CEDE29D1}" srcId="{69CA9848-C76D-4974-8C4E-6F890EFC7650}" destId="{9E9871F4-FC78-4CF2-979E-4463D979B161}" srcOrd="0" destOrd="0" parTransId="{1395169D-6549-43EE-A740-06D063B939C3}" sibTransId="{B2CB53D4-2049-4C7C-AF62-16BC094A4D9B}"/>
    <dgm:cxn modelId="{5EA89077-B22A-4C8C-9365-1953A532BFFE}" type="presOf" srcId="{ECA9A143-646D-4D48-B71E-6DA670888B50}" destId="{6E3867D3-BA3C-474F-8D7E-0DEE8EEE98D0}" srcOrd="0" destOrd="0" presId="urn:microsoft.com/office/officeart/2005/8/layout/process4"/>
    <dgm:cxn modelId="{1D78101A-88C0-4F88-B1D1-1A098272D7E1}" type="presOf" srcId="{9E9871F4-FC78-4CF2-979E-4463D979B161}" destId="{975DB492-4786-4B82-B06B-13F4821E9540}" srcOrd="0" destOrd="0" presId="urn:microsoft.com/office/officeart/2005/8/layout/process4"/>
    <dgm:cxn modelId="{0037398C-7F6B-4067-9191-7A35070D757E}" srcId="{AC4EBB34-E8F6-4B51-92F1-B9AF53CFB2D9}" destId="{ECA9A143-646D-4D48-B71E-6DA670888B50}" srcOrd="0" destOrd="0" parTransId="{4F393543-1C04-4A53-AE3D-A203C7E69854}" sibTransId="{1FDC8DA7-AB0B-42B2-9472-3AC326095727}"/>
    <dgm:cxn modelId="{64960D8B-D704-412B-99D3-82C68390644A}" srcId="{BD88DE78-446E-4D5C-8514-74A4755D1773}" destId="{AC4EBB34-E8F6-4B51-92F1-B9AF53CFB2D9}" srcOrd="1" destOrd="0" parTransId="{5EBA787E-E6F5-4549-96AC-08B3F2AB5DD5}" sibTransId="{F2EE8CA4-5831-4BC6-A5F7-A67AE0B6D837}"/>
    <dgm:cxn modelId="{748845BD-ACBB-4190-9FEB-12C2AFFFC849}" type="presOf" srcId="{0AECC34E-A129-442C-87BB-1637C1633CE6}" destId="{24E0CDCE-39E9-4322-A441-8F34D0282953}" srcOrd="0" destOrd="0" presId="urn:microsoft.com/office/officeart/2005/8/layout/process4"/>
    <dgm:cxn modelId="{1FFE836F-EFB0-4695-BBB0-CBB70242377A}" type="presParOf" srcId="{B9166BF2-FA56-4FCC-99ED-1502301B1173}" destId="{0210C0DD-CBBD-45B3-A2B5-A310CDD74C31}" srcOrd="0" destOrd="0" presId="urn:microsoft.com/office/officeart/2005/8/layout/process4"/>
    <dgm:cxn modelId="{5B75CA49-0448-4AE4-9E11-03B04C830C69}" type="presParOf" srcId="{0210C0DD-CBBD-45B3-A2B5-A310CDD74C31}" destId="{0AC4E7AB-090B-4D62-8043-F57F1082DCF2}" srcOrd="0" destOrd="0" presId="urn:microsoft.com/office/officeart/2005/8/layout/process4"/>
    <dgm:cxn modelId="{4FA23B83-A684-4536-9064-32CB53DE38BD}" type="presParOf" srcId="{0210C0DD-CBBD-45B3-A2B5-A310CDD74C31}" destId="{5967C755-1688-4612-8C99-311E3A64458B}" srcOrd="1" destOrd="0" presId="urn:microsoft.com/office/officeart/2005/8/layout/process4"/>
    <dgm:cxn modelId="{E9795712-B3F5-404A-A27A-1868C758D4A5}" type="presParOf" srcId="{0210C0DD-CBBD-45B3-A2B5-A310CDD74C31}" destId="{EBD49CC7-2942-4D83-9A7A-5D1F6542843B}" srcOrd="2" destOrd="0" presId="urn:microsoft.com/office/officeart/2005/8/layout/process4"/>
    <dgm:cxn modelId="{EA550033-E64E-451A-918C-4AC9330425AA}" type="presParOf" srcId="{EBD49CC7-2942-4D83-9A7A-5D1F6542843B}" destId="{24E0CDCE-39E9-4322-A441-8F34D0282953}" srcOrd="0" destOrd="0" presId="urn:microsoft.com/office/officeart/2005/8/layout/process4"/>
    <dgm:cxn modelId="{3E39AE2D-CC67-4128-940A-3A5681B219C9}" type="presParOf" srcId="{B9166BF2-FA56-4FCC-99ED-1502301B1173}" destId="{DB5F0494-38C8-4A69-9911-3AEE6E960144}" srcOrd="1" destOrd="0" presId="urn:microsoft.com/office/officeart/2005/8/layout/process4"/>
    <dgm:cxn modelId="{E4576413-D401-43C0-B1DD-EFE7C7D8ED31}" type="presParOf" srcId="{B9166BF2-FA56-4FCC-99ED-1502301B1173}" destId="{AA52DAA7-01ED-481E-BF56-2B936ABF0FD3}" srcOrd="2" destOrd="0" presId="urn:microsoft.com/office/officeart/2005/8/layout/process4"/>
    <dgm:cxn modelId="{079849A6-4B41-4246-BEA8-C1B0BEF27FED}" type="presParOf" srcId="{AA52DAA7-01ED-481E-BF56-2B936ABF0FD3}" destId="{2F78258A-8AD7-4B73-A093-1A7EAF224376}" srcOrd="0" destOrd="0" presId="urn:microsoft.com/office/officeart/2005/8/layout/process4"/>
    <dgm:cxn modelId="{347E6C39-8CE2-4DE4-B183-F3562A6CFC63}" type="presParOf" srcId="{AA52DAA7-01ED-481E-BF56-2B936ABF0FD3}" destId="{AEFEC8AB-060F-4098-8BD2-996A9862FFC2}" srcOrd="1" destOrd="0" presId="urn:microsoft.com/office/officeart/2005/8/layout/process4"/>
    <dgm:cxn modelId="{6342D326-09F0-4406-8E92-8D4C15353DD3}" type="presParOf" srcId="{AA52DAA7-01ED-481E-BF56-2B936ABF0FD3}" destId="{855FEAFA-2721-447C-BE81-E8071B0B6F50}" srcOrd="2" destOrd="0" presId="urn:microsoft.com/office/officeart/2005/8/layout/process4"/>
    <dgm:cxn modelId="{96F846B6-8C13-4B13-814A-F6E2C57D4001}" type="presParOf" srcId="{855FEAFA-2721-447C-BE81-E8071B0B6F50}" destId="{6E3867D3-BA3C-474F-8D7E-0DEE8EEE98D0}" srcOrd="0" destOrd="0" presId="urn:microsoft.com/office/officeart/2005/8/layout/process4"/>
    <dgm:cxn modelId="{3A775ABE-7EC0-41B3-B23E-90E8B1B9EDD2}" type="presParOf" srcId="{B9166BF2-FA56-4FCC-99ED-1502301B1173}" destId="{2496AA1F-40C7-4B64-AF58-8E7B48124B36}" srcOrd="3" destOrd="0" presId="urn:microsoft.com/office/officeart/2005/8/layout/process4"/>
    <dgm:cxn modelId="{03FA65B1-8B9C-412F-9CB3-62EFA40DE397}" type="presParOf" srcId="{B9166BF2-FA56-4FCC-99ED-1502301B1173}" destId="{5A68582E-6236-4A7E-BCA5-6421ABBACBCB}" srcOrd="4" destOrd="0" presId="urn:microsoft.com/office/officeart/2005/8/layout/process4"/>
    <dgm:cxn modelId="{E72C4CE4-8786-4E33-9AD9-E1437481B669}" type="presParOf" srcId="{5A68582E-6236-4A7E-BCA5-6421ABBACBCB}" destId="{C4368EEC-F37D-49F9-B30C-04A62CE5C4F7}" srcOrd="0" destOrd="0" presId="urn:microsoft.com/office/officeart/2005/8/layout/process4"/>
    <dgm:cxn modelId="{B9100020-0FA4-4147-B7C6-67B3BDA44794}" type="presParOf" srcId="{5A68582E-6236-4A7E-BCA5-6421ABBACBCB}" destId="{AFD660F3-0E7A-4BEE-88C2-0B43C89D9C03}" srcOrd="1" destOrd="0" presId="urn:microsoft.com/office/officeart/2005/8/layout/process4"/>
    <dgm:cxn modelId="{D6312ABA-2A50-4093-8EC2-590AAC8E6D96}" type="presParOf" srcId="{5A68582E-6236-4A7E-BCA5-6421ABBACBCB}" destId="{11CAF031-40EC-4DA7-959D-68B509FEC721}" srcOrd="2" destOrd="0" presId="urn:microsoft.com/office/officeart/2005/8/layout/process4"/>
    <dgm:cxn modelId="{3F3BF8D8-75B5-4DFF-848F-2D0AFE355E85}" type="presParOf" srcId="{11CAF031-40EC-4DA7-959D-68B509FEC721}" destId="{975DB492-4786-4B82-B06B-13F4821E954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A3CC99-5B50-42C0-8B5F-3044AB809218}" type="doc">
      <dgm:prSet loTypeId="urn:microsoft.com/office/officeart/2005/8/layout/cycle8" loCatId="cycle" qsTypeId="urn:microsoft.com/office/officeart/2005/8/quickstyle/simple1" qsCatId="simple" csTypeId="urn:microsoft.com/office/officeart/2005/8/colors/accent5_2" csCatId="accent5" phldr="1"/>
      <dgm:spPr/>
    </dgm:pt>
    <dgm:pt modelId="{FAC9547A-F2CB-4401-9275-2BC7790BFCB0}">
      <dgm:prSet phldrT="[Text]" custT="1"/>
      <dgm:spPr/>
      <dgm:t>
        <a:bodyPr/>
        <a:lstStyle/>
        <a:p>
          <a:pPr rtl="1"/>
          <a:r>
            <a:rPr lang="ar-SA" sz="1800" b="1" dirty="0" smtClean="0">
              <a:solidFill>
                <a:schemeClr val="tx1"/>
              </a:solidFill>
              <a:latin typeface="Arial" pitchFamily="34" charset="0"/>
              <a:cs typeface="Arial" pitchFamily="34" charset="0"/>
            </a:rPr>
            <a:t> أن ينتبه الإنسان إلى هويته الحقيقة، وعي أنه عبدٌ مملوك لله عز وجل، ثم أن يظل متذكراً لها</a:t>
          </a:r>
          <a:endParaRPr lang="en-US" sz="1800" b="1" dirty="0">
            <a:solidFill>
              <a:schemeClr val="tx1"/>
            </a:solidFill>
            <a:latin typeface="Arial" pitchFamily="34" charset="0"/>
            <a:cs typeface="Arial" pitchFamily="34" charset="0"/>
          </a:endParaRPr>
        </a:p>
      </dgm:t>
    </dgm:pt>
    <dgm:pt modelId="{F92246AB-F3D7-449D-BAF4-71EC864E82F4}" type="parTrans" cxnId="{836A16D7-05CD-4330-B484-000274812D3F}">
      <dgm:prSet/>
      <dgm:spPr/>
      <dgm:t>
        <a:bodyPr/>
        <a:lstStyle/>
        <a:p>
          <a:endParaRPr lang="en-US"/>
        </a:p>
      </dgm:t>
    </dgm:pt>
    <dgm:pt modelId="{7249EE6D-8982-42A9-BB0F-C752A77F729C}" type="sibTrans" cxnId="{836A16D7-05CD-4330-B484-000274812D3F}">
      <dgm:prSet/>
      <dgm:spPr/>
      <dgm:t>
        <a:bodyPr/>
        <a:lstStyle/>
        <a:p>
          <a:endParaRPr lang="en-US"/>
        </a:p>
      </dgm:t>
    </dgm:pt>
    <dgm:pt modelId="{86DF8F33-1779-4308-BDC0-63CC95F7859B}">
      <dgm:prSet phldrT="[Text]" custT="1"/>
      <dgm:spPr/>
      <dgm:t>
        <a:bodyPr/>
        <a:lstStyle/>
        <a:p>
          <a:pPr rtl="1"/>
          <a:endParaRPr lang="ar-SA" sz="1600" b="1" dirty="0" smtClean="0">
            <a:solidFill>
              <a:schemeClr val="tx1"/>
            </a:solidFill>
            <a:latin typeface="Arial" pitchFamily="34" charset="0"/>
            <a:cs typeface="Arial" pitchFamily="34" charset="0"/>
          </a:endParaRPr>
        </a:p>
        <a:p>
          <a:pPr rtl="1"/>
          <a:r>
            <a:rPr lang="ar-SA" sz="1600" b="1" dirty="0" smtClean="0">
              <a:solidFill>
                <a:schemeClr val="tx1"/>
              </a:solidFill>
              <a:latin typeface="Arial" pitchFamily="34" charset="0"/>
              <a:cs typeface="Arial" pitchFamily="34" charset="0"/>
            </a:rPr>
            <a:t>أن يستقر في نفس الإنسان أنه لا يوجد معين ومنعم حقيقي إلا الله عز وجل وإن كان يرى في الدنيا وسائط وأسباباً كثيرة يبدو – في الظاهر- أنها هي التي تعين وتنعم، ولكن الحقيقة أن الله سخرها جميعاً للإنسان</a:t>
          </a:r>
          <a:endParaRPr lang="en-US" sz="1600" b="1" dirty="0">
            <a:solidFill>
              <a:schemeClr val="tx1"/>
            </a:solidFill>
            <a:latin typeface="Arial" pitchFamily="34" charset="0"/>
            <a:cs typeface="Arial" pitchFamily="34" charset="0"/>
          </a:endParaRPr>
        </a:p>
      </dgm:t>
    </dgm:pt>
    <dgm:pt modelId="{63E018DA-F5CA-49C3-AB09-B8AC985FF746}" type="parTrans" cxnId="{37374F9C-36C9-4425-9548-D0A6A48E195A}">
      <dgm:prSet/>
      <dgm:spPr/>
      <dgm:t>
        <a:bodyPr/>
        <a:lstStyle/>
        <a:p>
          <a:endParaRPr lang="en-US"/>
        </a:p>
      </dgm:t>
    </dgm:pt>
    <dgm:pt modelId="{55372D19-E0DC-4056-82CE-BDA7CE1D8B83}" type="sibTrans" cxnId="{37374F9C-36C9-4425-9548-D0A6A48E195A}">
      <dgm:prSet/>
      <dgm:spPr/>
      <dgm:t>
        <a:bodyPr/>
        <a:lstStyle/>
        <a:p>
          <a:endParaRPr lang="en-US"/>
        </a:p>
      </dgm:t>
    </dgm:pt>
    <dgm:pt modelId="{550E7279-6BAC-4E90-8B06-F7E4846B9BDB}">
      <dgm:prSet phldrT="[Text]" custT="1"/>
      <dgm:spPr/>
      <dgm:t>
        <a:bodyPr/>
        <a:lstStyle/>
        <a:p>
          <a:pPr rtl="1"/>
          <a:r>
            <a:rPr lang="ar-SA" sz="1600" b="1" dirty="0" smtClean="0">
              <a:solidFill>
                <a:schemeClr val="tx1"/>
              </a:solidFill>
              <a:latin typeface="Arial" pitchFamily="34" charset="0"/>
              <a:cs typeface="Arial" pitchFamily="34" charset="0"/>
            </a:rPr>
            <a:t>أن يتخذ الإنسان منها ساعة توبة يتوب فيها عما يكون قد اقترفه من الآثام، إذ الإنسان معرَّض، في ساعات يومه وليله، لكثير من المعاصي، فتكون صلاته المتكررة بين الحين والآخر تطهيراً له من تلك المعاصي والأوزار</a:t>
          </a:r>
          <a:endParaRPr lang="en-US" sz="1600" b="1" dirty="0">
            <a:solidFill>
              <a:schemeClr val="tx1"/>
            </a:solidFill>
            <a:latin typeface="Arial" pitchFamily="34" charset="0"/>
            <a:cs typeface="Arial" pitchFamily="34" charset="0"/>
          </a:endParaRPr>
        </a:p>
      </dgm:t>
    </dgm:pt>
    <dgm:pt modelId="{4CDDBFCF-0848-463D-B5E8-CB4959FB656C}" type="parTrans" cxnId="{289C2AF3-1FB7-42F0-8700-FCBE34DDE073}">
      <dgm:prSet/>
      <dgm:spPr/>
      <dgm:t>
        <a:bodyPr/>
        <a:lstStyle/>
        <a:p>
          <a:endParaRPr lang="en-US"/>
        </a:p>
      </dgm:t>
    </dgm:pt>
    <dgm:pt modelId="{F600877D-E790-4395-974E-14FBAA3CC9D7}" type="sibTrans" cxnId="{289C2AF3-1FB7-42F0-8700-FCBE34DDE073}">
      <dgm:prSet/>
      <dgm:spPr/>
      <dgm:t>
        <a:bodyPr/>
        <a:lstStyle/>
        <a:p>
          <a:endParaRPr lang="en-US"/>
        </a:p>
      </dgm:t>
    </dgm:pt>
    <dgm:pt modelId="{1AD00E86-A3D8-459B-A785-FAD528F2421C}">
      <dgm:prSet custT="1"/>
      <dgm:spPr/>
      <dgm:t>
        <a:bodyPr/>
        <a:lstStyle/>
        <a:p>
          <a:pPr rtl="1"/>
          <a:r>
            <a:rPr lang="ar-SA" sz="1800" b="1" dirty="0" smtClean="0">
              <a:solidFill>
                <a:schemeClr val="tx1"/>
              </a:solidFill>
              <a:latin typeface="Arial" pitchFamily="34" charset="0"/>
              <a:cs typeface="Arial" pitchFamily="34" charset="0"/>
            </a:rPr>
            <a:t>أن تكون غذاءً مستمراً لعقيدة الإيمان بالله تعالى في قلبه</a:t>
          </a:r>
          <a:endParaRPr lang="en-US" sz="1800" b="1" dirty="0">
            <a:solidFill>
              <a:schemeClr val="tx1"/>
            </a:solidFill>
            <a:latin typeface="Arial" pitchFamily="34" charset="0"/>
            <a:cs typeface="Arial" pitchFamily="34" charset="0"/>
          </a:endParaRPr>
        </a:p>
      </dgm:t>
    </dgm:pt>
    <dgm:pt modelId="{42664AB3-846B-41A3-B941-991E0D95ED7B}" type="parTrans" cxnId="{FBACD1AF-54D7-4BA0-B1FD-8C4EB2730C3E}">
      <dgm:prSet/>
      <dgm:spPr/>
      <dgm:t>
        <a:bodyPr/>
        <a:lstStyle/>
        <a:p>
          <a:endParaRPr lang="en-US"/>
        </a:p>
      </dgm:t>
    </dgm:pt>
    <dgm:pt modelId="{065B8AE1-B8BB-45A2-ABA8-3978BC4260FD}" type="sibTrans" cxnId="{FBACD1AF-54D7-4BA0-B1FD-8C4EB2730C3E}">
      <dgm:prSet/>
      <dgm:spPr/>
      <dgm:t>
        <a:bodyPr/>
        <a:lstStyle/>
        <a:p>
          <a:endParaRPr lang="en-US"/>
        </a:p>
      </dgm:t>
    </dgm:pt>
    <dgm:pt modelId="{FD02C6EA-04EB-494F-A427-E710A27F8F7A}" type="pres">
      <dgm:prSet presAssocID="{E8A3CC99-5B50-42C0-8B5F-3044AB809218}" presName="compositeShape" presStyleCnt="0">
        <dgm:presLayoutVars>
          <dgm:chMax val="7"/>
          <dgm:dir/>
          <dgm:resizeHandles val="exact"/>
        </dgm:presLayoutVars>
      </dgm:prSet>
      <dgm:spPr/>
    </dgm:pt>
    <dgm:pt modelId="{AC2DAC4C-13A4-466E-9A7C-1F02546A30A6}" type="pres">
      <dgm:prSet presAssocID="{E8A3CC99-5B50-42C0-8B5F-3044AB809218}" presName="wedge1" presStyleLbl="node1" presStyleIdx="0" presStyleCnt="4"/>
      <dgm:spPr/>
      <dgm:t>
        <a:bodyPr/>
        <a:lstStyle/>
        <a:p>
          <a:endParaRPr lang="en-US"/>
        </a:p>
      </dgm:t>
    </dgm:pt>
    <dgm:pt modelId="{8E42B6D7-DBE4-4069-BC68-54B1DC5598D3}" type="pres">
      <dgm:prSet presAssocID="{E8A3CC99-5B50-42C0-8B5F-3044AB809218}" presName="dummy1a" presStyleCnt="0"/>
      <dgm:spPr/>
    </dgm:pt>
    <dgm:pt modelId="{93EBD9C9-DC01-43CE-8FC6-62CD96BD37A4}" type="pres">
      <dgm:prSet presAssocID="{E8A3CC99-5B50-42C0-8B5F-3044AB809218}" presName="dummy1b" presStyleCnt="0"/>
      <dgm:spPr/>
    </dgm:pt>
    <dgm:pt modelId="{2A0D5781-C757-4F27-BF6D-E6557E3ED753}" type="pres">
      <dgm:prSet presAssocID="{E8A3CC99-5B50-42C0-8B5F-3044AB809218}" presName="wedge1Tx" presStyleLbl="node1" presStyleIdx="0" presStyleCnt="4">
        <dgm:presLayoutVars>
          <dgm:chMax val="0"/>
          <dgm:chPref val="0"/>
          <dgm:bulletEnabled val="1"/>
        </dgm:presLayoutVars>
      </dgm:prSet>
      <dgm:spPr/>
      <dgm:t>
        <a:bodyPr/>
        <a:lstStyle/>
        <a:p>
          <a:endParaRPr lang="en-US"/>
        </a:p>
      </dgm:t>
    </dgm:pt>
    <dgm:pt modelId="{5F7CAD6D-33CA-45E5-BC0E-7E6A0182D7F1}" type="pres">
      <dgm:prSet presAssocID="{E8A3CC99-5B50-42C0-8B5F-3044AB809218}" presName="wedge2" presStyleLbl="node1" presStyleIdx="1" presStyleCnt="4"/>
      <dgm:spPr/>
      <dgm:t>
        <a:bodyPr/>
        <a:lstStyle/>
        <a:p>
          <a:endParaRPr lang="en-US"/>
        </a:p>
      </dgm:t>
    </dgm:pt>
    <dgm:pt modelId="{1C408B5A-9ACC-4D39-890B-2F85627117C9}" type="pres">
      <dgm:prSet presAssocID="{E8A3CC99-5B50-42C0-8B5F-3044AB809218}" presName="dummy2a" presStyleCnt="0"/>
      <dgm:spPr/>
    </dgm:pt>
    <dgm:pt modelId="{DA1EA702-8729-4F5B-8715-22431344D4BC}" type="pres">
      <dgm:prSet presAssocID="{E8A3CC99-5B50-42C0-8B5F-3044AB809218}" presName="dummy2b" presStyleCnt="0"/>
      <dgm:spPr/>
    </dgm:pt>
    <dgm:pt modelId="{9C4FCFCF-08DC-47A1-8BF0-4FD5D2842CF5}" type="pres">
      <dgm:prSet presAssocID="{E8A3CC99-5B50-42C0-8B5F-3044AB809218}" presName="wedge2Tx" presStyleLbl="node1" presStyleIdx="1" presStyleCnt="4">
        <dgm:presLayoutVars>
          <dgm:chMax val="0"/>
          <dgm:chPref val="0"/>
          <dgm:bulletEnabled val="1"/>
        </dgm:presLayoutVars>
      </dgm:prSet>
      <dgm:spPr/>
      <dgm:t>
        <a:bodyPr/>
        <a:lstStyle/>
        <a:p>
          <a:endParaRPr lang="en-US"/>
        </a:p>
      </dgm:t>
    </dgm:pt>
    <dgm:pt modelId="{A15A52ED-2731-4F33-BE10-86E4A94E5664}" type="pres">
      <dgm:prSet presAssocID="{E8A3CC99-5B50-42C0-8B5F-3044AB809218}" presName="wedge3" presStyleLbl="node1" presStyleIdx="2" presStyleCnt="4"/>
      <dgm:spPr/>
      <dgm:t>
        <a:bodyPr/>
        <a:lstStyle/>
        <a:p>
          <a:endParaRPr lang="en-US"/>
        </a:p>
      </dgm:t>
    </dgm:pt>
    <dgm:pt modelId="{3B5E06BD-64BD-46EC-96DB-710823C4E73F}" type="pres">
      <dgm:prSet presAssocID="{E8A3CC99-5B50-42C0-8B5F-3044AB809218}" presName="dummy3a" presStyleCnt="0"/>
      <dgm:spPr/>
    </dgm:pt>
    <dgm:pt modelId="{2E7BD84C-3508-4DC1-91B6-F4B1D706E017}" type="pres">
      <dgm:prSet presAssocID="{E8A3CC99-5B50-42C0-8B5F-3044AB809218}" presName="dummy3b" presStyleCnt="0"/>
      <dgm:spPr/>
    </dgm:pt>
    <dgm:pt modelId="{942D1AA8-FC31-40B2-B568-C16D32015383}" type="pres">
      <dgm:prSet presAssocID="{E8A3CC99-5B50-42C0-8B5F-3044AB809218}" presName="wedge3Tx" presStyleLbl="node1" presStyleIdx="2" presStyleCnt="4">
        <dgm:presLayoutVars>
          <dgm:chMax val="0"/>
          <dgm:chPref val="0"/>
          <dgm:bulletEnabled val="1"/>
        </dgm:presLayoutVars>
      </dgm:prSet>
      <dgm:spPr/>
      <dgm:t>
        <a:bodyPr/>
        <a:lstStyle/>
        <a:p>
          <a:endParaRPr lang="en-US"/>
        </a:p>
      </dgm:t>
    </dgm:pt>
    <dgm:pt modelId="{E9DD5BC0-5E8F-4E55-8131-D9ADB2FBDD65}" type="pres">
      <dgm:prSet presAssocID="{E8A3CC99-5B50-42C0-8B5F-3044AB809218}" presName="wedge4" presStyleLbl="node1" presStyleIdx="3" presStyleCnt="4"/>
      <dgm:spPr/>
      <dgm:t>
        <a:bodyPr/>
        <a:lstStyle/>
        <a:p>
          <a:endParaRPr lang="en-US"/>
        </a:p>
      </dgm:t>
    </dgm:pt>
    <dgm:pt modelId="{EE9E15A3-6C45-4139-9EA4-D1A8DA51EC8F}" type="pres">
      <dgm:prSet presAssocID="{E8A3CC99-5B50-42C0-8B5F-3044AB809218}" presName="dummy4a" presStyleCnt="0"/>
      <dgm:spPr/>
    </dgm:pt>
    <dgm:pt modelId="{F561D8E7-AB00-4366-9B89-8DFDCEE01265}" type="pres">
      <dgm:prSet presAssocID="{E8A3CC99-5B50-42C0-8B5F-3044AB809218}" presName="dummy4b" presStyleCnt="0"/>
      <dgm:spPr/>
    </dgm:pt>
    <dgm:pt modelId="{8086DEB6-6205-4630-8E98-1F52DD2C040E}" type="pres">
      <dgm:prSet presAssocID="{E8A3CC99-5B50-42C0-8B5F-3044AB809218}" presName="wedge4Tx" presStyleLbl="node1" presStyleIdx="3" presStyleCnt="4">
        <dgm:presLayoutVars>
          <dgm:chMax val="0"/>
          <dgm:chPref val="0"/>
          <dgm:bulletEnabled val="1"/>
        </dgm:presLayoutVars>
      </dgm:prSet>
      <dgm:spPr/>
      <dgm:t>
        <a:bodyPr/>
        <a:lstStyle/>
        <a:p>
          <a:endParaRPr lang="en-US"/>
        </a:p>
      </dgm:t>
    </dgm:pt>
    <dgm:pt modelId="{3739D358-FFA5-4536-A7B9-C29C4FA3C16D}" type="pres">
      <dgm:prSet presAssocID="{7249EE6D-8982-42A9-BB0F-C752A77F729C}" presName="arrowWedge1" presStyleLbl="fgSibTrans2D1" presStyleIdx="0" presStyleCnt="4"/>
      <dgm:spPr/>
    </dgm:pt>
    <dgm:pt modelId="{EBB0A465-B3C7-4F3F-B2FF-1721F23AA2B3}" type="pres">
      <dgm:prSet presAssocID="{55372D19-E0DC-4056-82CE-BDA7CE1D8B83}" presName="arrowWedge2" presStyleLbl="fgSibTrans2D1" presStyleIdx="1" presStyleCnt="4"/>
      <dgm:spPr/>
    </dgm:pt>
    <dgm:pt modelId="{0A2ADD55-2C71-40AA-A207-FA8678A912E3}" type="pres">
      <dgm:prSet presAssocID="{065B8AE1-B8BB-45A2-ABA8-3978BC4260FD}" presName="arrowWedge3" presStyleLbl="fgSibTrans2D1" presStyleIdx="2" presStyleCnt="4"/>
      <dgm:spPr/>
    </dgm:pt>
    <dgm:pt modelId="{18D82B3E-E293-4D51-8737-37676D32B403}" type="pres">
      <dgm:prSet presAssocID="{F600877D-E790-4395-974E-14FBAA3CC9D7}" presName="arrowWedge4" presStyleLbl="fgSibTrans2D1" presStyleIdx="3" presStyleCnt="4"/>
      <dgm:spPr/>
    </dgm:pt>
  </dgm:ptLst>
  <dgm:cxnLst>
    <dgm:cxn modelId="{E08BB762-4395-4010-BEEA-97BF83BD19A5}" type="presOf" srcId="{550E7279-6BAC-4E90-8B06-F7E4846B9BDB}" destId="{E9DD5BC0-5E8F-4E55-8131-D9ADB2FBDD65}" srcOrd="0" destOrd="0" presId="urn:microsoft.com/office/officeart/2005/8/layout/cycle8"/>
    <dgm:cxn modelId="{873EBF3A-CAE0-40EB-9D58-899933E34AAE}" type="presOf" srcId="{86DF8F33-1779-4308-BDC0-63CC95F7859B}" destId="{9C4FCFCF-08DC-47A1-8BF0-4FD5D2842CF5}" srcOrd="1" destOrd="0" presId="urn:microsoft.com/office/officeart/2005/8/layout/cycle8"/>
    <dgm:cxn modelId="{EB41C62D-A9D7-46A2-91A5-88DF71A3FFE0}" type="presOf" srcId="{86DF8F33-1779-4308-BDC0-63CC95F7859B}" destId="{5F7CAD6D-33CA-45E5-BC0E-7E6A0182D7F1}" srcOrd="0" destOrd="0" presId="urn:microsoft.com/office/officeart/2005/8/layout/cycle8"/>
    <dgm:cxn modelId="{78370923-D658-4E60-88A2-D77D3CF3D731}" type="presOf" srcId="{550E7279-6BAC-4E90-8B06-F7E4846B9BDB}" destId="{8086DEB6-6205-4630-8E98-1F52DD2C040E}" srcOrd="1" destOrd="0" presId="urn:microsoft.com/office/officeart/2005/8/layout/cycle8"/>
    <dgm:cxn modelId="{26E0A60F-6F33-427F-8BB8-0229BFB27C8D}" type="presOf" srcId="{1AD00E86-A3D8-459B-A785-FAD528F2421C}" destId="{A15A52ED-2731-4F33-BE10-86E4A94E5664}" srcOrd="0" destOrd="0" presId="urn:microsoft.com/office/officeart/2005/8/layout/cycle8"/>
    <dgm:cxn modelId="{836A16D7-05CD-4330-B484-000274812D3F}" srcId="{E8A3CC99-5B50-42C0-8B5F-3044AB809218}" destId="{FAC9547A-F2CB-4401-9275-2BC7790BFCB0}" srcOrd="0" destOrd="0" parTransId="{F92246AB-F3D7-449D-BAF4-71EC864E82F4}" sibTransId="{7249EE6D-8982-42A9-BB0F-C752A77F729C}"/>
    <dgm:cxn modelId="{9EA3E262-8858-479C-82C0-336C1E85F1B4}" type="presOf" srcId="{1AD00E86-A3D8-459B-A785-FAD528F2421C}" destId="{942D1AA8-FC31-40B2-B568-C16D32015383}" srcOrd="1" destOrd="0" presId="urn:microsoft.com/office/officeart/2005/8/layout/cycle8"/>
    <dgm:cxn modelId="{2DC9C613-9213-449F-B8D5-E9C7FAFA5FAC}" type="presOf" srcId="{FAC9547A-F2CB-4401-9275-2BC7790BFCB0}" destId="{2A0D5781-C757-4F27-BF6D-E6557E3ED753}" srcOrd="1" destOrd="0" presId="urn:microsoft.com/office/officeart/2005/8/layout/cycle8"/>
    <dgm:cxn modelId="{7AB4B075-E8DC-44A7-8F95-101FBD8073D1}" type="presOf" srcId="{FAC9547A-F2CB-4401-9275-2BC7790BFCB0}" destId="{AC2DAC4C-13A4-466E-9A7C-1F02546A30A6}" srcOrd="0" destOrd="0" presId="urn:microsoft.com/office/officeart/2005/8/layout/cycle8"/>
    <dgm:cxn modelId="{FBACD1AF-54D7-4BA0-B1FD-8C4EB2730C3E}" srcId="{E8A3CC99-5B50-42C0-8B5F-3044AB809218}" destId="{1AD00E86-A3D8-459B-A785-FAD528F2421C}" srcOrd="2" destOrd="0" parTransId="{42664AB3-846B-41A3-B941-991E0D95ED7B}" sibTransId="{065B8AE1-B8BB-45A2-ABA8-3978BC4260FD}"/>
    <dgm:cxn modelId="{289C2AF3-1FB7-42F0-8700-FCBE34DDE073}" srcId="{E8A3CC99-5B50-42C0-8B5F-3044AB809218}" destId="{550E7279-6BAC-4E90-8B06-F7E4846B9BDB}" srcOrd="3" destOrd="0" parTransId="{4CDDBFCF-0848-463D-B5E8-CB4959FB656C}" sibTransId="{F600877D-E790-4395-974E-14FBAA3CC9D7}"/>
    <dgm:cxn modelId="{9E5BD8F9-29FA-4FC7-A9FA-EBC4934131AF}" type="presOf" srcId="{E8A3CC99-5B50-42C0-8B5F-3044AB809218}" destId="{FD02C6EA-04EB-494F-A427-E710A27F8F7A}" srcOrd="0" destOrd="0" presId="urn:microsoft.com/office/officeart/2005/8/layout/cycle8"/>
    <dgm:cxn modelId="{37374F9C-36C9-4425-9548-D0A6A48E195A}" srcId="{E8A3CC99-5B50-42C0-8B5F-3044AB809218}" destId="{86DF8F33-1779-4308-BDC0-63CC95F7859B}" srcOrd="1" destOrd="0" parTransId="{63E018DA-F5CA-49C3-AB09-B8AC985FF746}" sibTransId="{55372D19-E0DC-4056-82CE-BDA7CE1D8B83}"/>
    <dgm:cxn modelId="{CB39A42A-B43E-4EBF-B3E6-A17324EAB6BA}" type="presParOf" srcId="{FD02C6EA-04EB-494F-A427-E710A27F8F7A}" destId="{AC2DAC4C-13A4-466E-9A7C-1F02546A30A6}" srcOrd="0" destOrd="0" presId="urn:microsoft.com/office/officeart/2005/8/layout/cycle8"/>
    <dgm:cxn modelId="{2A7FCBF5-4D72-4237-8755-4477E1304564}" type="presParOf" srcId="{FD02C6EA-04EB-494F-A427-E710A27F8F7A}" destId="{8E42B6D7-DBE4-4069-BC68-54B1DC5598D3}" srcOrd="1" destOrd="0" presId="urn:microsoft.com/office/officeart/2005/8/layout/cycle8"/>
    <dgm:cxn modelId="{BCC7484D-E80C-49DF-B88F-3B09486B4331}" type="presParOf" srcId="{FD02C6EA-04EB-494F-A427-E710A27F8F7A}" destId="{93EBD9C9-DC01-43CE-8FC6-62CD96BD37A4}" srcOrd="2" destOrd="0" presId="urn:microsoft.com/office/officeart/2005/8/layout/cycle8"/>
    <dgm:cxn modelId="{391508EC-5698-4071-BA91-C4DD615E9598}" type="presParOf" srcId="{FD02C6EA-04EB-494F-A427-E710A27F8F7A}" destId="{2A0D5781-C757-4F27-BF6D-E6557E3ED753}" srcOrd="3" destOrd="0" presId="urn:microsoft.com/office/officeart/2005/8/layout/cycle8"/>
    <dgm:cxn modelId="{7ABB1548-01A8-4993-ABA2-1F57A37E76A4}" type="presParOf" srcId="{FD02C6EA-04EB-494F-A427-E710A27F8F7A}" destId="{5F7CAD6D-33CA-45E5-BC0E-7E6A0182D7F1}" srcOrd="4" destOrd="0" presId="urn:microsoft.com/office/officeart/2005/8/layout/cycle8"/>
    <dgm:cxn modelId="{CE33F1BE-C744-443D-A347-4E7362565B52}" type="presParOf" srcId="{FD02C6EA-04EB-494F-A427-E710A27F8F7A}" destId="{1C408B5A-9ACC-4D39-890B-2F85627117C9}" srcOrd="5" destOrd="0" presId="urn:microsoft.com/office/officeart/2005/8/layout/cycle8"/>
    <dgm:cxn modelId="{844B697B-0E9D-4C8C-8025-8532F8766E30}" type="presParOf" srcId="{FD02C6EA-04EB-494F-A427-E710A27F8F7A}" destId="{DA1EA702-8729-4F5B-8715-22431344D4BC}" srcOrd="6" destOrd="0" presId="urn:microsoft.com/office/officeart/2005/8/layout/cycle8"/>
    <dgm:cxn modelId="{A62C1737-8919-46F0-A7C4-3BE9D5A47FA9}" type="presParOf" srcId="{FD02C6EA-04EB-494F-A427-E710A27F8F7A}" destId="{9C4FCFCF-08DC-47A1-8BF0-4FD5D2842CF5}" srcOrd="7" destOrd="0" presId="urn:microsoft.com/office/officeart/2005/8/layout/cycle8"/>
    <dgm:cxn modelId="{5C4A57E9-5CDD-4A56-AF31-5616638256F3}" type="presParOf" srcId="{FD02C6EA-04EB-494F-A427-E710A27F8F7A}" destId="{A15A52ED-2731-4F33-BE10-86E4A94E5664}" srcOrd="8" destOrd="0" presId="urn:microsoft.com/office/officeart/2005/8/layout/cycle8"/>
    <dgm:cxn modelId="{2CC76D20-22B2-4A82-B66E-5E48C94865AF}" type="presParOf" srcId="{FD02C6EA-04EB-494F-A427-E710A27F8F7A}" destId="{3B5E06BD-64BD-46EC-96DB-710823C4E73F}" srcOrd="9" destOrd="0" presId="urn:microsoft.com/office/officeart/2005/8/layout/cycle8"/>
    <dgm:cxn modelId="{6FD066FA-6695-4D93-AB22-BCA6E4CE0962}" type="presParOf" srcId="{FD02C6EA-04EB-494F-A427-E710A27F8F7A}" destId="{2E7BD84C-3508-4DC1-91B6-F4B1D706E017}" srcOrd="10" destOrd="0" presId="urn:microsoft.com/office/officeart/2005/8/layout/cycle8"/>
    <dgm:cxn modelId="{2A03C22E-0FB1-48F9-B43D-1D972E7F7C46}" type="presParOf" srcId="{FD02C6EA-04EB-494F-A427-E710A27F8F7A}" destId="{942D1AA8-FC31-40B2-B568-C16D32015383}" srcOrd="11" destOrd="0" presId="urn:microsoft.com/office/officeart/2005/8/layout/cycle8"/>
    <dgm:cxn modelId="{803E1088-8F56-4793-BE70-B16BE71BDED5}" type="presParOf" srcId="{FD02C6EA-04EB-494F-A427-E710A27F8F7A}" destId="{E9DD5BC0-5E8F-4E55-8131-D9ADB2FBDD65}" srcOrd="12" destOrd="0" presId="urn:microsoft.com/office/officeart/2005/8/layout/cycle8"/>
    <dgm:cxn modelId="{91B8649D-D10E-4B89-AD3D-D55BF4049ED4}" type="presParOf" srcId="{FD02C6EA-04EB-494F-A427-E710A27F8F7A}" destId="{EE9E15A3-6C45-4139-9EA4-D1A8DA51EC8F}" srcOrd="13" destOrd="0" presId="urn:microsoft.com/office/officeart/2005/8/layout/cycle8"/>
    <dgm:cxn modelId="{555182C6-9E7E-4563-97B2-AA73A7BE01CD}" type="presParOf" srcId="{FD02C6EA-04EB-494F-A427-E710A27F8F7A}" destId="{F561D8E7-AB00-4366-9B89-8DFDCEE01265}" srcOrd="14" destOrd="0" presId="urn:microsoft.com/office/officeart/2005/8/layout/cycle8"/>
    <dgm:cxn modelId="{D130E3F4-45B7-4E41-8782-DF07EE18A928}" type="presParOf" srcId="{FD02C6EA-04EB-494F-A427-E710A27F8F7A}" destId="{8086DEB6-6205-4630-8E98-1F52DD2C040E}" srcOrd="15" destOrd="0" presId="urn:microsoft.com/office/officeart/2005/8/layout/cycle8"/>
    <dgm:cxn modelId="{5035C687-A164-4089-A682-13F5F0662A3F}" type="presParOf" srcId="{FD02C6EA-04EB-494F-A427-E710A27F8F7A}" destId="{3739D358-FFA5-4536-A7B9-C29C4FA3C16D}" srcOrd="16" destOrd="0" presId="urn:microsoft.com/office/officeart/2005/8/layout/cycle8"/>
    <dgm:cxn modelId="{3A8AA2BC-2F49-411C-B685-BE5846C29CA1}" type="presParOf" srcId="{FD02C6EA-04EB-494F-A427-E710A27F8F7A}" destId="{EBB0A465-B3C7-4F3F-B2FF-1721F23AA2B3}" srcOrd="17" destOrd="0" presId="urn:microsoft.com/office/officeart/2005/8/layout/cycle8"/>
    <dgm:cxn modelId="{07D8E420-6E06-4BFE-9AB7-E7CA9DFA2E62}" type="presParOf" srcId="{FD02C6EA-04EB-494F-A427-E710A27F8F7A}" destId="{0A2ADD55-2C71-40AA-A207-FA8678A912E3}" srcOrd="18" destOrd="0" presId="urn:microsoft.com/office/officeart/2005/8/layout/cycle8"/>
    <dgm:cxn modelId="{B5D38EC4-96BA-4A10-8804-C7C5879247F2}" type="presParOf" srcId="{FD02C6EA-04EB-494F-A427-E710A27F8F7A}" destId="{18D82B3E-E293-4D51-8737-37676D32B403}"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AA2253-8B30-4626-9F8B-629ADBACB58E}" type="doc">
      <dgm:prSet loTypeId="urn:microsoft.com/office/officeart/2005/8/layout/chevron1" loCatId="process" qsTypeId="urn:microsoft.com/office/officeart/2005/8/quickstyle/simple1" qsCatId="simple" csTypeId="urn:microsoft.com/office/officeart/2005/8/colors/colorful3" csCatId="colorful" phldr="1"/>
      <dgm:spPr/>
    </dgm:pt>
    <dgm:pt modelId="{C7ABEFBB-19AD-4DD7-B63B-7476F820D6B3}">
      <dgm:prSet phldrT="[Text]"/>
      <dgm:spPr/>
      <dgm:t>
        <a:bodyPr/>
        <a:lstStyle/>
        <a:p>
          <a:r>
            <a:rPr lang="ar-SA" dirty="0" smtClean="0"/>
            <a:t>المغرب</a:t>
          </a:r>
          <a:endParaRPr lang="en-US" dirty="0"/>
        </a:p>
      </dgm:t>
    </dgm:pt>
    <dgm:pt modelId="{3B039A0C-7D11-4BA9-82D2-F2646048F53E}" type="parTrans" cxnId="{866A3888-31EB-4E06-BA31-C000BD17F380}">
      <dgm:prSet/>
      <dgm:spPr/>
      <dgm:t>
        <a:bodyPr/>
        <a:lstStyle/>
        <a:p>
          <a:endParaRPr lang="en-US"/>
        </a:p>
      </dgm:t>
    </dgm:pt>
    <dgm:pt modelId="{BCDE4FD1-A8D3-4FC6-80A7-B077C498A024}" type="sibTrans" cxnId="{866A3888-31EB-4E06-BA31-C000BD17F380}">
      <dgm:prSet/>
      <dgm:spPr/>
      <dgm:t>
        <a:bodyPr/>
        <a:lstStyle/>
        <a:p>
          <a:endParaRPr lang="en-US"/>
        </a:p>
      </dgm:t>
    </dgm:pt>
    <dgm:pt modelId="{5596EBD2-E1E8-43FB-A0E7-5D592F28D3CD}">
      <dgm:prSet phldrT="[Text]"/>
      <dgm:spPr/>
      <dgm:t>
        <a:bodyPr/>
        <a:lstStyle/>
        <a:p>
          <a:pPr rtl="1"/>
          <a:r>
            <a:rPr lang="ar-SA" dirty="0" smtClean="0"/>
            <a:t>الصبح</a:t>
          </a:r>
          <a:endParaRPr lang="en-US" dirty="0"/>
        </a:p>
      </dgm:t>
    </dgm:pt>
    <dgm:pt modelId="{6C290369-0594-456C-9312-0DC0C29EDF73}" type="parTrans" cxnId="{4597B863-E995-44D7-B708-A3770291F170}">
      <dgm:prSet/>
      <dgm:spPr/>
      <dgm:t>
        <a:bodyPr/>
        <a:lstStyle/>
        <a:p>
          <a:endParaRPr lang="en-US"/>
        </a:p>
      </dgm:t>
    </dgm:pt>
    <dgm:pt modelId="{4DE56F45-7467-4E00-8D9A-FA0A4EC9594E}" type="sibTrans" cxnId="{4597B863-E995-44D7-B708-A3770291F170}">
      <dgm:prSet/>
      <dgm:spPr/>
      <dgm:t>
        <a:bodyPr/>
        <a:lstStyle/>
        <a:p>
          <a:endParaRPr lang="en-US"/>
        </a:p>
      </dgm:t>
    </dgm:pt>
    <dgm:pt modelId="{0CA1F969-71A7-4DAD-B128-F004BDC0D7EB}">
      <dgm:prSet/>
      <dgm:spPr/>
      <dgm:t>
        <a:bodyPr/>
        <a:lstStyle/>
        <a:p>
          <a:r>
            <a:rPr lang="ar-SA" dirty="0" smtClean="0"/>
            <a:t>الظهر</a:t>
          </a:r>
          <a:endParaRPr lang="en-US" dirty="0"/>
        </a:p>
      </dgm:t>
    </dgm:pt>
    <dgm:pt modelId="{7FE4D906-8DC5-4C29-892C-EBC0A573A1C0}" type="parTrans" cxnId="{90724CD8-4B5B-458A-9232-E1B773074FF8}">
      <dgm:prSet/>
      <dgm:spPr/>
      <dgm:t>
        <a:bodyPr/>
        <a:lstStyle/>
        <a:p>
          <a:endParaRPr lang="en-US"/>
        </a:p>
      </dgm:t>
    </dgm:pt>
    <dgm:pt modelId="{AF3556CD-7F3C-4495-85BF-0E034F232EBA}" type="sibTrans" cxnId="{90724CD8-4B5B-458A-9232-E1B773074FF8}">
      <dgm:prSet/>
      <dgm:spPr/>
      <dgm:t>
        <a:bodyPr/>
        <a:lstStyle/>
        <a:p>
          <a:endParaRPr lang="en-US"/>
        </a:p>
      </dgm:t>
    </dgm:pt>
    <dgm:pt modelId="{CC7CB407-3651-4A6C-BC31-A98271C69763}">
      <dgm:prSet/>
      <dgm:spPr/>
      <dgm:t>
        <a:bodyPr/>
        <a:lstStyle/>
        <a:p>
          <a:r>
            <a:rPr lang="ar-SA" dirty="0" smtClean="0"/>
            <a:t>ا</a:t>
          </a:r>
          <a:r>
            <a:rPr lang="ar-SA" dirty="0" smtClean="0"/>
            <a:t>لعشاء</a:t>
          </a:r>
          <a:endParaRPr lang="en-US" dirty="0"/>
        </a:p>
      </dgm:t>
    </dgm:pt>
    <dgm:pt modelId="{F3825751-CF37-4B97-A64E-DF8F727980F0}" type="parTrans" cxnId="{DAA83D76-D5F9-447E-AEBD-4FDB5BAEA304}">
      <dgm:prSet/>
      <dgm:spPr/>
      <dgm:t>
        <a:bodyPr/>
        <a:lstStyle/>
        <a:p>
          <a:endParaRPr lang="en-US"/>
        </a:p>
      </dgm:t>
    </dgm:pt>
    <dgm:pt modelId="{AD9A338B-DC40-4557-967C-05E7F77B5A95}" type="sibTrans" cxnId="{DAA83D76-D5F9-447E-AEBD-4FDB5BAEA304}">
      <dgm:prSet/>
      <dgm:spPr/>
      <dgm:t>
        <a:bodyPr/>
        <a:lstStyle/>
        <a:p>
          <a:endParaRPr lang="en-US"/>
        </a:p>
      </dgm:t>
    </dgm:pt>
    <dgm:pt modelId="{C35FCD76-F3F7-43C2-BF81-931955125B1A}">
      <dgm:prSet/>
      <dgm:spPr/>
      <dgm:t>
        <a:bodyPr/>
        <a:lstStyle/>
        <a:p>
          <a:r>
            <a:rPr lang="ar-SA" smtClean="0"/>
            <a:t>العصر</a:t>
          </a:r>
          <a:endParaRPr lang="en-US"/>
        </a:p>
      </dgm:t>
    </dgm:pt>
    <dgm:pt modelId="{AB31019F-45CA-48B0-9C05-9BBB42CA94A0}" type="parTrans" cxnId="{8AC727B0-7EBB-4CD2-B20C-01851FCD0D19}">
      <dgm:prSet/>
      <dgm:spPr/>
      <dgm:t>
        <a:bodyPr/>
        <a:lstStyle/>
        <a:p>
          <a:endParaRPr lang="en-US"/>
        </a:p>
      </dgm:t>
    </dgm:pt>
    <dgm:pt modelId="{5EEBDCF8-834D-439E-8C99-A0350FA35A5D}" type="sibTrans" cxnId="{8AC727B0-7EBB-4CD2-B20C-01851FCD0D19}">
      <dgm:prSet/>
      <dgm:spPr/>
      <dgm:t>
        <a:bodyPr/>
        <a:lstStyle/>
        <a:p>
          <a:endParaRPr lang="en-US"/>
        </a:p>
      </dgm:t>
    </dgm:pt>
    <dgm:pt modelId="{D47A0BED-9C37-4CA0-8EB8-3180F1A0F09C}" type="pres">
      <dgm:prSet presAssocID="{40AA2253-8B30-4626-9F8B-629ADBACB58E}" presName="Name0" presStyleCnt="0">
        <dgm:presLayoutVars>
          <dgm:dir/>
          <dgm:animLvl val="lvl"/>
          <dgm:resizeHandles val="exact"/>
        </dgm:presLayoutVars>
      </dgm:prSet>
      <dgm:spPr/>
    </dgm:pt>
    <dgm:pt modelId="{B9BFD0F1-B574-4F3E-BC5C-2DFC644FE331}" type="pres">
      <dgm:prSet presAssocID="{CC7CB407-3651-4A6C-BC31-A98271C69763}" presName="parTxOnly" presStyleLbl="node1" presStyleIdx="0" presStyleCnt="5">
        <dgm:presLayoutVars>
          <dgm:chMax val="0"/>
          <dgm:chPref val="0"/>
          <dgm:bulletEnabled val="1"/>
        </dgm:presLayoutVars>
      </dgm:prSet>
      <dgm:spPr/>
      <dgm:t>
        <a:bodyPr/>
        <a:lstStyle/>
        <a:p>
          <a:endParaRPr lang="en-US"/>
        </a:p>
      </dgm:t>
    </dgm:pt>
    <dgm:pt modelId="{16A634D8-15CF-4A26-BF96-A979FE2F8A3D}" type="pres">
      <dgm:prSet presAssocID="{AD9A338B-DC40-4557-967C-05E7F77B5A95}" presName="parTxOnlySpace" presStyleCnt="0"/>
      <dgm:spPr/>
    </dgm:pt>
    <dgm:pt modelId="{3230C979-D08B-4CE3-835D-52268BA62255}" type="pres">
      <dgm:prSet presAssocID="{C7ABEFBB-19AD-4DD7-B63B-7476F820D6B3}" presName="parTxOnly" presStyleLbl="node1" presStyleIdx="1" presStyleCnt="5">
        <dgm:presLayoutVars>
          <dgm:chMax val="0"/>
          <dgm:chPref val="0"/>
          <dgm:bulletEnabled val="1"/>
        </dgm:presLayoutVars>
      </dgm:prSet>
      <dgm:spPr/>
      <dgm:t>
        <a:bodyPr/>
        <a:lstStyle/>
        <a:p>
          <a:endParaRPr lang="en-US"/>
        </a:p>
      </dgm:t>
    </dgm:pt>
    <dgm:pt modelId="{B9DA27D1-76C4-441D-B70C-2544EA1AEFD4}" type="pres">
      <dgm:prSet presAssocID="{BCDE4FD1-A8D3-4FC6-80A7-B077C498A024}" presName="parTxOnlySpace" presStyleCnt="0"/>
      <dgm:spPr/>
    </dgm:pt>
    <dgm:pt modelId="{3FCCA0C1-5064-4EAC-896C-D7B916E19ACA}" type="pres">
      <dgm:prSet presAssocID="{C35FCD76-F3F7-43C2-BF81-931955125B1A}" presName="parTxOnly" presStyleLbl="node1" presStyleIdx="2" presStyleCnt="5">
        <dgm:presLayoutVars>
          <dgm:chMax val="0"/>
          <dgm:chPref val="0"/>
          <dgm:bulletEnabled val="1"/>
        </dgm:presLayoutVars>
      </dgm:prSet>
      <dgm:spPr/>
    </dgm:pt>
    <dgm:pt modelId="{5CA29DFD-9385-4EE2-AE0E-4000FC982ADE}" type="pres">
      <dgm:prSet presAssocID="{5EEBDCF8-834D-439E-8C99-A0350FA35A5D}" presName="parTxOnlySpace" presStyleCnt="0"/>
      <dgm:spPr/>
    </dgm:pt>
    <dgm:pt modelId="{555AF3EF-412E-4E1F-8368-646484D5FC9A}" type="pres">
      <dgm:prSet presAssocID="{0CA1F969-71A7-4DAD-B128-F004BDC0D7EB}" presName="parTxOnly" presStyleLbl="node1" presStyleIdx="3" presStyleCnt="5">
        <dgm:presLayoutVars>
          <dgm:chMax val="0"/>
          <dgm:chPref val="0"/>
          <dgm:bulletEnabled val="1"/>
        </dgm:presLayoutVars>
      </dgm:prSet>
      <dgm:spPr/>
      <dgm:t>
        <a:bodyPr/>
        <a:lstStyle/>
        <a:p>
          <a:endParaRPr lang="en-US"/>
        </a:p>
      </dgm:t>
    </dgm:pt>
    <dgm:pt modelId="{83E479EC-ED5C-4A39-A25D-BD299DCB2CF2}" type="pres">
      <dgm:prSet presAssocID="{AF3556CD-7F3C-4495-85BF-0E034F232EBA}" presName="parTxOnlySpace" presStyleCnt="0"/>
      <dgm:spPr/>
    </dgm:pt>
    <dgm:pt modelId="{573F245F-36CF-462F-9662-F4B924CAD7EF}" type="pres">
      <dgm:prSet presAssocID="{5596EBD2-E1E8-43FB-A0E7-5D592F28D3CD}" presName="parTxOnly" presStyleLbl="node1" presStyleIdx="4" presStyleCnt="5">
        <dgm:presLayoutVars>
          <dgm:chMax val="0"/>
          <dgm:chPref val="0"/>
          <dgm:bulletEnabled val="1"/>
        </dgm:presLayoutVars>
      </dgm:prSet>
      <dgm:spPr/>
      <dgm:t>
        <a:bodyPr/>
        <a:lstStyle/>
        <a:p>
          <a:endParaRPr lang="en-US"/>
        </a:p>
      </dgm:t>
    </dgm:pt>
  </dgm:ptLst>
  <dgm:cxnLst>
    <dgm:cxn modelId="{8AC727B0-7EBB-4CD2-B20C-01851FCD0D19}" srcId="{40AA2253-8B30-4626-9F8B-629ADBACB58E}" destId="{C35FCD76-F3F7-43C2-BF81-931955125B1A}" srcOrd="2" destOrd="0" parTransId="{AB31019F-45CA-48B0-9C05-9BBB42CA94A0}" sibTransId="{5EEBDCF8-834D-439E-8C99-A0350FA35A5D}"/>
    <dgm:cxn modelId="{A97F5038-5076-4381-AF1A-4FAD46BD441E}" type="presOf" srcId="{5596EBD2-E1E8-43FB-A0E7-5D592F28D3CD}" destId="{573F245F-36CF-462F-9662-F4B924CAD7EF}" srcOrd="0" destOrd="0" presId="urn:microsoft.com/office/officeart/2005/8/layout/chevron1"/>
    <dgm:cxn modelId="{3088EA22-FA83-4B5B-A4A9-A9C1498DF91E}" type="presOf" srcId="{40AA2253-8B30-4626-9F8B-629ADBACB58E}" destId="{D47A0BED-9C37-4CA0-8EB8-3180F1A0F09C}" srcOrd="0" destOrd="0" presId="urn:microsoft.com/office/officeart/2005/8/layout/chevron1"/>
    <dgm:cxn modelId="{E1B6963C-E48B-4757-8EB5-49B5A01CEC6C}" type="presOf" srcId="{C35FCD76-F3F7-43C2-BF81-931955125B1A}" destId="{3FCCA0C1-5064-4EAC-896C-D7B916E19ACA}" srcOrd="0" destOrd="0" presId="urn:microsoft.com/office/officeart/2005/8/layout/chevron1"/>
    <dgm:cxn modelId="{4597B863-E995-44D7-B708-A3770291F170}" srcId="{40AA2253-8B30-4626-9F8B-629ADBACB58E}" destId="{5596EBD2-E1E8-43FB-A0E7-5D592F28D3CD}" srcOrd="4" destOrd="0" parTransId="{6C290369-0594-456C-9312-0DC0C29EDF73}" sibTransId="{4DE56F45-7467-4E00-8D9A-FA0A4EC9594E}"/>
    <dgm:cxn modelId="{5A83CA5F-B4EA-44FD-9F37-EAF2CEB7D711}" type="presOf" srcId="{C7ABEFBB-19AD-4DD7-B63B-7476F820D6B3}" destId="{3230C979-D08B-4CE3-835D-52268BA62255}" srcOrd="0" destOrd="0" presId="urn:microsoft.com/office/officeart/2005/8/layout/chevron1"/>
    <dgm:cxn modelId="{C0198305-09F1-4ED8-B666-134765780BA9}" type="presOf" srcId="{0CA1F969-71A7-4DAD-B128-F004BDC0D7EB}" destId="{555AF3EF-412E-4E1F-8368-646484D5FC9A}" srcOrd="0" destOrd="0" presId="urn:microsoft.com/office/officeart/2005/8/layout/chevron1"/>
    <dgm:cxn modelId="{DAA83D76-D5F9-447E-AEBD-4FDB5BAEA304}" srcId="{40AA2253-8B30-4626-9F8B-629ADBACB58E}" destId="{CC7CB407-3651-4A6C-BC31-A98271C69763}" srcOrd="0" destOrd="0" parTransId="{F3825751-CF37-4B97-A64E-DF8F727980F0}" sibTransId="{AD9A338B-DC40-4557-967C-05E7F77B5A95}"/>
    <dgm:cxn modelId="{F4A49177-1E27-4416-921C-1236C9C15343}" type="presOf" srcId="{CC7CB407-3651-4A6C-BC31-A98271C69763}" destId="{B9BFD0F1-B574-4F3E-BC5C-2DFC644FE331}" srcOrd="0" destOrd="0" presId="urn:microsoft.com/office/officeart/2005/8/layout/chevron1"/>
    <dgm:cxn modelId="{866A3888-31EB-4E06-BA31-C000BD17F380}" srcId="{40AA2253-8B30-4626-9F8B-629ADBACB58E}" destId="{C7ABEFBB-19AD-4DD7-B63B-7476F820D6B3}" srcOrd="1" destOrd="0" parTransId="{3B039A0C-7D11-4BA9-82D2-F2646048F53E}" sibTransId="{BCDE4FD1-A8D3-4FC6-80A7-B077C498A024}"/>
    <dgm:cxn modelId="{90724CD8-4B5B-458A-9232-E1B773074FF8}" srcId="{40AA2253-8B30-4626-9F8B-629ADBACB58E}" destId="{0CA1F969-71A7-4DAD-B128-F004BDC0D7EB}" srcOrd="3" destOrd="0" parTransId="{7FE4D906-8DC5-4C29-892C-EBC0A573A1C0}" sibTransId="{AF3556CD-7F3C-4495-85BF-0E034F232EBA}"/>
    <dgm:cxn modelId="{31A71AA7-5E4E-47C4-B972-D184964EEF84}" type="presParOf" srcId="{D47A0BED-9C37-4CA0-8EB8-3180F1A0F09C}" destId="{B9BFD0F1-B574-4F3E-BC5C-2DFC644FE331}" srcOrd="0" destOrd="0" presId="urn:microsoft.com/office/officeart/2005/8/layout/chevron1"/>
    <dgm:cxn modelId="{5692FF2B-9F77-4368-A748-207A13C25EEC}" type="presParOf" srcId="{D47A0BED-9C37-4CA0-8EB8-3180F1A0F09C}" destId="{16A634D8-15CF-4A26-BF96-A979FE2F8A3D}" srcOrd="1" destOrd="0" presId="urn:microsoft.com/office/officeart/2005/8/layout/chevron1"/>
    <dgm:cxn modelId="{EB12583C-74B3-4909-B20A-157039216C8A}" type="presParOf" srcId="{D47A0BED-9C37-4CA0-8EB8-3180F1A0F09C}" destId="{3230C979-D08B-4CE3-835D-52268BA62255}" srcOrd="2" destOrd="0" presId="urn:microsoft.com/office/officeart/2005/8/layout/chevron1"/>
    <dgm:cxn modelId="{DCBB0653-4437-453F-9966-9A63E20FD4D0}" type="presParOf" srcId="{D47A0BED-9C37-4CA0-8EB8-3180F1A0F09C}" destId="{B9DA27D1-76C4-441D-B70C-2544EA1AEFD4}" srcOrd="3" destOrd="0" presId="urn:microsoft.com/office/officeart/2005/8/layout/chevron1"/>
    <dgm:cxn modelId="{A94495C8-8E57-4FA1-AA6E-91BCF5718C26}" type="presParOf" srcId="{D47A0BED-9C37-4CA0-8EB8-3180F1A0F09C}" destId="{3FCCA0C1-5064-4EAC-896C-D7B916E19ACA}" srcOrd="4" destOrd="0" presId="urn:microsoft.com/office/officeart/2005/8/layout/chevron1"/>
    <dgm:cxn modelId="{F17FDC8B-2507-4FE6-83BB-7EC01A670B70}" type="presParOf" srcId="{D47A0BED-9C37-4CA0-8EB8-3180F1A0F09C}" destId="{5CA29DFD-9385-4EE2-AE0E-4000FC982ADE}" srcOrd="5" destOrd="0" presId="urn:microsoft.com/office/officeart/2005/8/layout/chevron1"/>
    <dgm:cxn modelId="{2524803C-47CD-46C3-A61E-FE04123DCFFF}" type="presParOf" srcId="{D47A0BED-9C37-4CA0-8EB8-3180F1A0F09C}" destId="{555AF3EF-412E-4E1F-8368-646484D5FC9A}" srcOrd="6" destOrd="0" presId="urn:microsoft.com/office/officeart/2005/8/layout/chevron1"/>
    <dgm:cxn modelId="{B5540822-5BAC-4D6F-BC70-9E87F947F185}" type="presParOf" srcId="{D47A0BED-9C37-4CA0-8EB8-3180F1A0F09C}" destId="{83E479EC-ED5C-4A39-A25D-BD299DCB2CF2}" srcOrd="7" destOrd="0" presId="urn:microsoft.com/office/officeart/2005/8/layout/chevron1"/>
    <dgm:cxn modelId="{336BE32E-37D5-485B-B2C3-07959BCAD99D}" type="presParOf" srcId="{D47A0BED-9C37-4CA0-8EB8-3180F1A0F09C}" destId="{573F245F-36CF-462F-9662-F4B924CAD7E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D9758E-329C-4C9C-BF2F-BFFE213FB8BA}" type="doc">
      <dgm:prSet loTypeId="urn:microsoft.com/office/officeart/2005/8/layout/arrow6" loCatId="process" qsTypeId="urn:microsoft.com/office/officeart/2005/8/quickstyle/simple1" qsCatId="simple" csTypeId="urn:microsoft.com/office/officeart/2005/8/colors/accent0_3" csCatId="mainScheme" phldr="1"/>
      <dgm:spPr/>
      <dgm:t>
        <a:bodyPr/>
        <a:lstStyle/>
        <a:p>
          <a:endParaRPr lang="en-US"/>
        </a:p>
      </dgm:t>
    </dgm:pt>
    <dgm:pt modelId="{1765B53E-8C75-4202-9C19-F4C9F5586009}">
      <dgm:prSet phldrT="[Text]" custT="1"/>
      <dgm:spPr/>
      <dgm:t>
        <a:bodyPr/>
        <a:lstStyle/>
        <a:p>
          <a:r>
            <a:rPr lang="ar-SA" sz="1600" dirty="0" smtClean="0"/>
            <a:t>عن ابن عباس رضي الله عنهما: أن النبي بعث معاذاً إلى اليمن فقال: "ادعهم إلى شهادة أن لا إله إلا الله وأني محمداً رسول الله، فإن هم أطاعوا لذلك فأعلمهم أن لله قد افترض عليهم خمس صلوات في كل يوم وليلة.."</a:t>
          </a:r>
          <a:endParaRPr lang="en-US" sz="1600" dirty="0"/>
        </a:p>
      </dgm:t>
    </dgm:pt>
    <dgm:pt modelId="{9A4387B7-A031-4606-8B64-14A2E1E7F468}" type="parTrans" cxnId="{F8BD1FA8-EB0F-46E4-B3BA-31DAEA68897B}">
      <dgm:prSet/>
      <dgm:spPr/>
      <dgm:t>
        <a:bodyPr/>
        <a:lstStyle/>
        <a:p>
          <a:endParaRPr lang="en-US"/>
        </a:p>
      </dgm:t>
    </dgm:pt>
    <dgm:pt modelId="{821B01C1-1790-449F-A74F-2C3020889A95}" type="sibTrans" cxnId="{F8BD1FA8-EB0F-46E4-B3BA-31DAEA68897B}">
      <dgm:prSet/>
      <dgm:spPr/>
      <dgm:t>
        <a:bodyPr/>
        <a:lstStyle/>
        <a:p>
          <a:endParaRPr lang="en-US"/>
        </a:p>
      </dgm:t>
    </dgm:pt>
    <dgm:pt modelId="{0F54E20D-4D30-46A4-95DE-97921DBCF617}">
      <dgm:prSet phldrT="[Text]" custT="1"/>
      <dgm:spPr/>
      <dgm:t>
        <a:bodyPr/>
        <a:lstStyle/>
        <a:p>
          <a:r>
            <a:rPr lang="ar-SA" sz="2000" dirty="0" smtClean="0"/>
            <a:t>قوله تعالى: {إن الصلاة كانت على المؤمنين كتاباً موقوتاً} [النساء</a:t>
          </a:r>
          <a:r>
            <a:rPr lang="ar-SA" sz="1500" dirty="0" smtClean="0"/>
            <a:t>:103]</a:t>
          </a:r>
          <a:endParaRPr lang="en-US" sz="1500" dirty="0"/>
        </a:p>
      </dgm:t>
    </dgm:pt>
    <dgm:pt modelId="{7C499FB3-602E-4C6D-951D-731919583585}" type="parTrans" cxnId="{264B93ED-0E0B-45B6-89DF-467B65B22C3E}">
      <dgm:prSet/>
      <dgm:spPr/>
      <dgm:t>
        <a:bodyPr/>
        <a:lstStyle/>
        <a:p>
          <a:endParaRPr lang="en-US"/>
        </a:p>
      </dgm:t>
    </dgm:pt>
    <dgm:pt modelId="{D6590834-3F95-4B9A-A344-33C318083B6D}" type="sibTrans" cxnId="{264B93ED-0E0B-45B6-89DF-467B65B22C3E}">
      <dgm:prSet/>
      <dgm:spPr/>
      <dgm:t>
        <a:bodyPr/>
        <a:lstStyle/>
        <a:p>
          <a:endParaRPr lang="en-US"/>
        </a:p>
      </dgm:t>
    </dgm:pt>
    <dgm:pt modelId="{6169C4B9-17A3-47D4-BCA6-C4A7FFE06A96}" type="pres">
      <dgm:prSet presAssocID="{82D9758E-329C-4C9C-BF2F-BFFE213FB8BA}" presName="compositeShape" presStyleCnt="0">
        <dgm:presLayoutVars>
          <dgm:chMax val="2"/>
          <dgm:dir/>
          <dgm:resizeHandles val="exact"/>
        </dgm:presLayoutVars>
      </dgm:prSet>
      <dgm:spPr/>
    </dgm:pt>
    <dgm:pt modelId="{61F63158-5A46-483D-822F-225720C55164}" type="pres">
      <dgm:prSet presAssocID="{82D9758E-329C-4C9C-BF2F-BFFE213FB8BA}" presName="ribbon" presStyleLbl="node1" presStyleIdx="0" presStyleCnt="1" custScaleY="140476"/>
      <dgm:spPr/>
    </dgm:pt>
    <dgm:pt modelId="{B57ABE87-91CE-42D3-AD40-CA136443C36F}" type="pres">
      <dgm:prSet presAssocID="{82D9758E-329C-4C9C-BF2F-BFFE213FB8BA}" presName="leftArrowText" presStyleLbl="node1" presStyleIdx="0" presStyleCnt="1">
        <dgm:presLayoutVars>
          <dgm:chMax val="0"/>
          <dgm:bulletEnabled val="1"/>
        </dgm:presLayoutVars>
      </dgm:prSet>
      <dgm:spPr/>
      <dgm:t>
        <a:bodyPr/>
        <a:lstStyle/>
        <a:p>
          <a:endParaRPr lang="en-US"/>
        </a:p>
      </dgm:t>
    </dgm:pt>
    <dgm:pt modelId="{2BA10888-EBE9-4F31-A7B8-1926F810FCD6}" type="pres">
      <dgm:prSet presAssocID="{82D9758E-329C-4C9C-BF2F-BFFE213FB8BA}" presName="rightArrowText" presStyleLbl="node1" presStyleIdx="0" presStyleCnt="1">
        <dgm:presLayoutVars>
          <dgm:chMax val="0"/>
          <dgm:bulletEnabled val="1"/>
        </dgm:presLayoutVars>
      </dgm:prSet>
      <dgm:spPr/>
      <dgm:t>
        <a:bodyPr/>
        <a:lstStyle/>
        <a:p>
          <a:endParaRPr lang="en-US"/>
        </a:p>
      </dgm:t>
    </dgm:pt>
  </dgm:ptLst>
  <dgm:cxnLst>
    <dgm:cxn modelId="{03B150AA-AAE2-4733-B2C6-1A01C352FA78}" type="presOf" srcId="{1765B53E-8C75-4202-9C19-F4C9F5586009}" destId="{B57ABE87-91CE-42D3-AD40-CA136443C36F}" srcOrd="0" destOrd="0" presId="urn:microsoft.com/office/officeart/2005/8/layout/arrow6"/>
    <dgm:cxn modelId="{F8BD1FA8-EB0F-46E4-B3BA-31DAEA68897B}" srcId="{82D9758E-329C-4C9C-BF2F-BFFE213FB8BA}" destId="{1765B53E-8C75-4202-9C19-F4C9F5586009}" srcOrd="0" destOrd="0" parTransId="{9A4387B7-A031-4606-8B64-14A2E1E7F468}" sibTransId="{821B01C1-1790-449F-A74F-2C3020889A95}"/>
    <dgm:cxn modelId="{C191C664-5E9C-4242-9137-C79BF0804DAC}" type="presOf" srcId="{0F54E20D-4D30-46A4-95DE-97921DBCF617}" destId="{2BA10888-EBE9-4F31-A7B8-1926F810FCD6}" srcOrd="0" destOrd="0" presId="urn:microsoft.com/office/officeart/2005/8/layout/arrow6"/>
    <dgm:cxn modelId="{2063245C-BC89-44F1-8A9F-275AB8E5A975}" type="presOf" srcId="{82D9758E-329C-4C9C-BF2F-BFFE213FB8BA}" destId="{6169C4B9-17A3-47D4-BCA6-C4A7FFE06A96}" srcOrd="0" destOrd="0" presId="urn:microsoft.com/office/officeart/2005/8/layout/arrow6"/>
    <dgm:cxn modelId="{264B93ED-0E0B-45B6-89DF-467B65B22C3E}" srcId="{82D9758E-329C-4C9C-BF2F-BFFE213FB8BA}" destId="{0F54E20D-4D30-46A4-95DE-97921DBCF617}" srcOrd="1" destOrd="0" parTransId="{7C499FB3-602E-4C6D-951D-731919583585}" sibTransId="{D6590834-3F95-4B9A-A344-33C318083B6D}"/>
    <dgm:cxn modelId="{AC8AEE70-D7CE-4D71-A545-8C1860293543}" type="presParOf" srcId="{6169C4B9-17A3-47D4-BCA6-C4A7FFE06A96}" destId="{61F63158-5A46-483D-822F-225720C55164}" srcOrd="0" destOrd="0" presId="urn:microsoft.com/office/officeart/2005/8/layout/arrow6"/>
    <dgm:cxn modelId="{F9E2ABDD-77ED-4525-BE0E-A331ED72A992}" type="presParOf" srcId="{6169C4B9-17A3-47D4-BCA6-C4A7FFE06A96}" destId="{B57ABE87-91CE-42D3-AD40-CA136443C36F}" srcOrd="1" destOrd="0" presId="urn:microsoft.com/office/officeart/2005/8/layout/arrow6"/>
    <dgm:cxn modelId="{12803BA0-B486-4E01-A64B-DFB3DDD51455}" type="presParOf" srcId="{6169C4B9-17A3-47D4-BCA6-C4A7FFE06A96}" destId="{2BA10888-EBE9-4F31-A7B8-1926F810FCD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EFFE7D-7276-4461-A4F4-E86EAFD4758F}" type="doc">
      <dgm:prSet loTypeId="urn:microsoft.com/office/officeart/2005/8/layout/bList2" loCatId="picture" qsTypeId="urn:microsoft.com/office/officeart/2005/8/quickstyle/simple1" qsCatId="simple" csTypeId="urn:microsoft.com/office/officeart/2005/8/colors/accent0_1" csCatId="mainScheme" phldr="1"/>
      <dgm:spPr/>
    </dgm:pt>
    <dgm:pt modelId="{37BC7C04-95B1-411B-84D2-CCBB8B1E79E0}">
      <dgm:prSet phldrT="[Text]"/>
      <dgm:spPr/>
      <dgm:t>
        <a:bodyPr/>
        <a:lstStyle/>
        <a:p>
          <a:pPr algn="r" rtl="1"/>
          <a:r>
            <a:rPr lang="ar-SA" b="1" u="none" dirty="0" smtClean="0">
              <a:solidFill>
                <a:srgbClr val="00B0F0"/>
              </a:solidFill>
            </a:rPr>
            <a:t>إن تركها كسلاً، وهو يعتقد وجوبها</a:t>
          </a:r>
          <a:endParaRPr lang="en-US" b="1" u="none" dirty="0">
            <a:solidFill>
              <a:srgbClr val="00B0F0"/>
            </a:solidFill>
          </a:endParaRPr>
        </a:p>
      </dgm:t>
    </dgm:pt>
    <dgm:pt modelId="{557EC05F-DC76-4DD2-9291-960AA10E5FE2}" type="parTrans" cxnId="{882E1D3D-96D2-41DB-BFFD-0B94D08E151F}">
      <dgm:prSet/>
      <dgm:spPr/>
      <dgm:t>
        <a:bodyPr/>
        <a:lstStyle/>
        <a:p>
          <a:endParaRPr lang="en-US"/>
        </a:p>
      </dgm:t>
    </dgm:pt>
    <dgm:pt modelId="{91CEFB74-1466-4FE6-A92A-67F35921541F}" type="sibTrans" cxnId="{882E1D3D-96D2-41DB-BFFD-0B94D08E151F}">
      <dgm:prSet/>
      <dgm:spPr/>
      <dgm:t>
        <a:bodyPr/>
        <a:lstStyle/>
        <a:p>
          <a:endParaRPr lang="en-US"/>
        </a:p>
      </dgm:t>
    </dgm:pt>
    <dgm:pt modelId="{73911154-3BB7-4C60-83E9-AB4D5BCA2C41}">
      <dgm:prSet phldrT="[Text]"/>
      <dgm:spPr/>
      <dgm:t>
        <a:bodyPr/>
        <a:lstStyle/>
        <a:p>
          <a:pPr algn="r" rtl="1"/>
          <a:r>
            <a:rPr lang="ar-SA" b="1" u="none" dirty="0" smtClean="0">
              <a:solidFill>
                <a:srgbClr val="00B0F0"/>
              </a:solidFill>
              <a:cs typeface="+mn-cs"/>
            </a:rPr>
            <a:t>من تركها جاحداً لوجوبها</a:t>
          </a:r>
          <a:endParaRPr lang="en-US" b="1" u="none" dirty="0">
            <a:solidFill>
              <a:srgbClr val="00B0F0"/>
            </a:solidFill>
            <a:cs typeface="+mn-cs"/>
          </a:endParaRPr>
        </a:p>
      </dgm:t>
    </dgm:pt>
    <dgm:pt modelId="{FD209D6F-1100-46F6-917B-E3A62BA8662A}" type="parTrans" cxnId="{62E7BB47-87EE-413E-99F7-93D7CFA4AD5A}">
      <dgm:prSet/>
      <dgm:spPr/>
      <dgm:t>
        <a:bodyPr/>
        <a:lstStyle/>
        <a:p>
          <a:endParaRPr lang="en-US"/>
        </a:p>
      </dgm:t>
    </dgm:pt>
    <dgm:pt modelId="{CC1F6545-574F-4DF3-8293-2668EC6C4B3F}" type="sibTrans" cxnId="{62E7BB47-87EE-413E-99F7-93D7CFA4AD5A}">
      <dgm:prSet/>
      <dgm:spPr/>
      <dgm:t>
        <a:bodyPr/>
        <a:lstStyle/>
        <a:p>
          <a:endParaRPr lang="en-US"/>
        </a:p>
      </dgm:t>
    </dgm:pt>
    <dgm:pt modelId="{53E10C13-B52C-4C64-8BAB-49CE62AF34D0}">
      <dgm:prSet/>
      <dgm:spPr/>
      <dgm:t>
        <a:bodyPr/>
        <a:lstStyle/>
        <a:p>
          <a:pPr rtl="1"/>
          <a:r>
            <a:rPr lang="ar-SA" dirty="0" smtClean="0"/>
            <a:t>فإنه يكفر بذلك ويرتد عن الإسلام.</a:t>
          </a:r>
          <a:endParaRPr lang="en-US" dirty="0"/>
        </a:p>
      </dgm:t>
    </dgm:pt>
    <dgm:pt modelId="{FB43944B-4389-4256-A890-9DD2B4462CE0}" type="parTrans" cxnId="{EC2DE1F6-1A84-4B9D-BA60-D0C29728A117}">
      <dgm:prSet/>
      <dgm:spPr/>
      <dgm:t>
        <a:bodyPr/>
        <a:lstStyle/>
        <a:p>
          <a:endParaRPr lang="en-US"/>
        </a:p>
      </dgm:t>
    </dgm:pt>
    <dgm:pt modelId="{D540837A-5E7F-43D6-A4AB-4142BC75DC81}" type="sibTrans" cxnId="{EC2DE1F6-1A84-4B9D-BA60-D0C29728A117}">
      <dgm:prSet/>
      <dgm:spPr/>
      <dgm:t>
        <a:bodyPr/>
        <a:lstStyle/>
        <a:p>
          <a:endParaRPr lang="en-US"/>
        </a:p>
      </dgm:t>
    </dgm:pt>
    <dgm:pt modelId="{CAB2F42B-DE33-4104-A8C4-CB33DA070F73}">
      <dgm:prSet/>
      <dgm:spPr/>
      <dgm:t>
        <a:bodyPr/>
        <a:lstStyle/>
        <a:p>
          <a:pPr rtl="1"/>
          <a:r>
            <a:rPr lang="ar-SA" dirty="0" smtClean="0"/>
            <a:t>فيجب على الحاكم أن يأمره بالتوبة.</a:t>
          </a:r>
          <a:endParaRPr lang="en-US" dirty="0"/>
        </a:p>
      </dgm:t>
    </dgm:pt>
    <dgm:pt modelId="{29F203B1-FCB4-40F3-8F70-964A40045F21}" type="parTrans" cxnId="{D6D3AEDA-5407-4FAB-AA52-2A9DB21B1306}">
      <dgm:prSet/>
      <dgm:spPr/>
      <dgm:t>
        <a:bodyPr/>
        <a:lstStyle/>
        <a:p>
          <a:endParaRPr lang="en-US"/>
        </a:p>
      </dgm:t>
    </dgm:pt>
    <dgm:pt modelId="{864D93EE-DC2B-43E9-9888-4AA58017041C}" type="sibTrans" cxnId="{D6D3AEDA-5407-4FAB-AA52-2A9DB21B1306}">
      <dgm:prSet/>
      <dgm:spPr/>
      <dgm:t>
        <a:bodyPr/>
        <a:lstStyle/>
        <a:p>
          <a:endParaRPr lang="en-US"/>
        </a:p>
      </dgm:t>
    </dgm:pt>
    <dgm:pt modelId="{2A77F855-0F4A-4A92-A13B-87469401CC24}">
      <dgm:prSet/>
      <dgm:spPr/>
      <dgm:t>
        <a:bodyPr/>
        <a:lstStyle/>
        <a:p>
          <a:pPr rtl="1"/>
          <a:r>
            <a:rPr lang="ar-SA" dirty="0" smtClean="0"/>
            <a:t> فإن تاب وأقام الصلاة فذاك.</a:t>
          </a:r>
          <a:endParaRPr lang="en-US" dirty="0"/>
        </a:p>
      </dgm:t>
    </dgm:pt>
    <dgm:pt modelId="{E3A58E87-2E0B-4F60-9280-8B7887BD8786}" type="parTrans" cxnId="{EC28789F-93C5-4CB0-8ACC-6BA36AAF7F24}">
      <dgm:prSet/>
      <dgm:spPr/>
      <dgm:t>
        <a:bodyPr/>
        <a:lstStyle/>
        <a:p>
          <a:endParaRPr lang="en-US"/>
        </a:p>
      </dgm:t>
    </dgm:pt>
    <dgm:pt modelId="{05AC84AE-735B-4247-BC89-EC4846312991}" type="sibTrans" cxnId="{EC28789F-93C5-4CB0-8ACC-6BA36AAF7F24}">
      <dgm:prSet/>
      <dgm:spPr/>
      <dgm:t>
        <a:bodyPr/>
        <a:lstStyle/>
        <a:p>
          <a:endParaRPr lang="en-US"/>
        </a:p>
      </dgm:t>
    </dgm:pt>
    <dgm:pt modelId="{964098C7-580A-4DFF-8D05-A9A516AA0102}">
      <dgm:prSet/>
      <dgm:spPr/>
      <dgm:t>
        <a:bodyPr/>
        <a:lstStyle/>
        <a:p>
          <a:pPr rtl="1"/>
          <a:r>
            <a:rPr lang="ar-SA" dirty="0" smtClean="0"/>
            <a:t> وإلا قبل على أنه مرتد، ولا يجوز غسله ولا تكفينه ولا الصلاة عليه، كما لا يجوز دفنه في مقابر المسلمين، لأنه ليس منهم.</a:t>
          </a:r>
          <a:endParaRPr lang="en-US" dirty="0"/>
        </a:p>
      </dgm:t>
    </dgm:pt>
    <dgm:pt modelId="{8EC90C17-AE63-42D9-AE7D-1F9357961B0D}" type="parTrans" cxnId="{A2CEFF9C-834A-4632-A8A0-88B3922E7950}">
      <dgm:prSet/>
      <dgm:spPr/>
      <dgm:t>
        <a:bodyPr/>
        <a:lstStyle/>
        <a:p>
          <a:endParaRPr lang="en-US"/>
        </a:p>
      </dgm:t>
    </dgm:pt>
    <dgm:pt modelId="{8D811C29-1727-41DA-988B-8223EB9116C8}" type="sibTrans" cxnId="{A2CEFF9C-834A-4632-A8A0-88B3922E7950}">
      <dgm:prSet/>
      <dgm:spPr/>
      <dgm:t>
        <a:bodyPr/>
        <a:lstStyle/>
        <a:p>
          <a:endParaRPr lang="en-US"/>
        </a:p>
      </dgm:t>
    </dgm:pt>
    <dgm:pt modelId="{60D8359B-34CA-489F-AEEF-7BD8BBED2B9B}">
      <dgm:prSet/>
      <dgm:spPr/>
      <dgm:t>
        <a:bodyPr/>
        <a:lstStyle/>
        <a:p>
          <a:pPr rtl="1"/>
          <a:r>
            <a:rPr lang="ar-SA" dirty="0" smtClean="0"/>
            <a:t>فإنه يكلف من قبل الحاكم بقضائها والتوبة عن معصية الترك.</a:t>
          </a:r>
          <a:endParaRPr lang="en-US" dirty="0"/>
        </a:p>
      </dgm:t>
    </dgm:pt>
    <dgm:pt modelId="{798A09BE-C57F-4D70-A591-BED0671BA399}" type="parTrans" cxnId="{C4CBDED1-BFF1-4367-9D74-D102B0B1CA8E}">
      <dgm:prSet/>
      <dgm:spPr/>
      <dgm:t>
        <a:bodyPr/>
        <a:lstStyle/>
        <a:p>
          <a:endParaRPr lang="en-US"/>
        </a:p>
      </dgm:t>
    </dgm:pt>
    <dgm:pt modelId="{62328D94-D774-4502-BF0D-4B9C47580BDD}" type="sibTrans" cxnId="{C4CBDED1-BFF1-4367-9D74-D102B0B1CA8E}">
      <dgm:prSet/>
      <dgm:spPr/>
      <dgm:t>
        <a:bodyPr/>
        <a:lstStyle/>
        <a:p>
          <a:endParaRPr lang="en-US"/>
        </a:p>
      </dgm:t>
    </dgm:pt>
    <dgm:pt modelId="{39187F37-B054-4F98-8C81-E6667C145BB1}">
      <dgm:prSet/>
      <dgm:spPr/>
      <dgm:t>
        <a:bodyPr/>
        <a:lstStyle/>
        <a:p>
          <a:pPr rtl="1"/>
          <a:r>
            <a:rPr lang="ar-SA" dirty="0" smtClean="0"/>
            <a:t> فإن لم ينهض إلى قضائها وجب قتله حداً.</a:t>
          </a:r>
          <a:endParaRPr lang="en-US" dirty="0"/>
        </a:p>
      </dgm:t>
    </dgm:pt>
    <dgm:pt modelId="{D2C1F304-39AF-4620-B4BD-B5081C5A68A6}" type="parTrans" cxnId="{122F65AC-A29D-4BF0-BEE2-0BBF0754EAA3}">
      <dgm:prSet/>
      <dgm:spPr/>
      <dgm:t>
        <a:bodyPr/>
        <a:lstStyle/>
        <a:p>
          <a:endParaRPr lang="en-US"/>
        </a:p>
      </dgm:t>
    </dgm:pt>
    <dgm:pt modelId="{DAD599ED-F8C0-4FF2-8468-BA22C00E027D}" type="sibTrans" cxnId="{122F65AC-A29D-4BF0-BEE2-0BBF0754EAA3}">
      <dgm:prSet/>
      <dgm:spPr/>
      <dgm:t>
        <a:bodyPr/>
        <a:lstStyle/>
        <a:p>
          <a:endParaRPr lang="en-US"/>
        </a:p>
      </dgm:t>
    </dgm:pt>
    <dgm:pt modelId="{598BC652-9010-4C80-8BC5-8F0B2FF976C7}">
      <dgm:prSet/>
      <dgm:spPr/>
      <dgm:t>
        <a:bodyPr/>
        <a:lstStyle/>
        <a:p>
          <a:pPr rtl="1"/>
          <a:r>
            <a:rPr lang="ar-SA" dirty="0" smtClean="0"/>
            <a:t>ولكنه يعتبر مسلماً بعد قبله ويعامل في تجهيزه ودفنه وميراثه معاملة المسلمين لأنه منهم.</a:t>
          </a:r>
          <a:endParaRPr lang="en-US" dirty="0"/>
        </a:p>
      </dgm:t>
    </dgm:pt>
    <dgm:pt modelId="{FA230CA0-14CA-43A2-BDF3-0F9A3C73537E}" type="parTrans" cxnId="{49D1A681-FFA2-4D30-A3DB-480DE8A1884E}">
      <dgm:prSet/>
      <dgm:spPr/>
      <dgm:t>
        <a:bodyPr/>
        <a:lstStyle/>
        <a:p>
          <a:endParaRPr lang="en-US"/>
        </a:p>
      </dgm:t>
    </dgm:pt>
    <dgm:pt modelId="{2C39E695-D194-41D9-89CC-E2A2520CC9A7}" type="sibTrans" cxnId="{49D1A681-FFA2-4D30-A3DB-480DE8A1884E}">
      <dgm:prSet/>
      <dgm:spPr/>
      <dgm:t>
        <a:bodyPr/>
        <a:lstStyle/>
        <a:p>
          <a:endParaRPr lang="en-US"/>
        </a:p>
      </dgm:t>
    </dgm:pt>
    <dgm:pt modelId="{1B828DDC-7CAC-4487-952B-342FD0673621}">
      <dgm:prSet/>
      <dgm:spPr/>
      <dgm:t>
        <a:bodyPr/>
        <a:lstStyle/>
        <a:p>
          <a:pPr rtl="1"/>
          <a:r>
            <a:rPr lang="ar-SA" dirty="0" smtClean="0"/>
            <a:t>عن ابن عمر رضي الله عنهما: أن رسول الله قال: "أمرت أن أقاتل الناس حتى يشهدوا أن لا إله إلا الله وأن محمداً رسول الله ويقيموا الصلاة ويؤتوا الزكاة، فإذا فعلوا ذلك عصموا مني دماءهم وأموالهم إلا بحق الإسلام، وحسابهم على الله".</a:t>
          </a:r>
          <a:endParaRPr lang="en-US" dirty="0"/>
        </a:p>
      </dgm:t>
    </dgm:pt>
    <dgm:pt modelId="{1A37D344-02D3-4085-BAE2-47B01D477035}" type="parTrans" cxnId="{2C6AA734-187B-46EA-8E6C-0A7934D8E205}">
      <dgm:prSet/>
      <dgm:spPr/>
      <dgm:t>
        <a:bodyPr/>
        <a:lstStyle/>
        <a:p>
          <a:endParaRPr lang="en-US"/>
        </a:p>
      </dgm:t>
    </dgm:pt>
    <dgm:pt modelId="{28A09BCF-1571-4588-B4E7-266251D8C640}" type="sibTrans" cxnId="{2C6AA734-187B-46EA-8E6C-0A7934D8E205}">
      <dgm:prSet/>
      <dgm:spPr/>
      <dgm:t>
        <a:bodyPr/>
        <a:lstStyle/>
        <a:p>
          <a:endParaRPr lang="en-US"/>
        </a:p>
      </dgm:t>
    </dgm:pt>
    <dgm:pt modelId="{F45F4EAC-DD6F-4863-9C12-6C7DA0D1F40B}" type="pres">
      <dgm:prSet presAssocID="{D1EFFE7D-7276-4461-A4F4-E86EAFD4758F}" presName="diagram" presStyleCnt="0">
        <dgm:presLayoutVars>
          <dgm:dir/>
          <dgm:animLvl val="lvl"/>
          <dgm:resizeHandles val="exact"/>
        </dgm:presLayoutVars>
      </dgm:prSet>
      <dgm:spPr/>
    </dgm:pt>
    <dgm:pt modelId="{2F44DBDB-493A-4721-B784-2B3BF8FB304B}" type="pres">
      <dgm:prSet presAssocID="{37BC7C04-95B1-411B-84D2-CCBB8B1E79E0}" presName="compNode" presStyleCnt="0"/>
      <dgm:spPr/>
    </dgm:pt>
    <dgm:pt modelId="{61E5DE6B-4DF7-4ED9-93F5-833F9045A15F}" type="pres">
      <dgm:prSet presAssocID="{37BC7C04-95B1-411B-84D2-CCBB8B1E79E0}" presName="childRect" presStyleLbl="bgAcc1" presStyleIdx="0" presStyleCnt="2">
        <dgm:presLayoutVars>
          <dgm:bulletEnabled val="1"/>
        </dgm:presLayoutVars>
      </dgm:prSet>
      <dgm:spPr/>
      <dgm:t>
        <a:bodyPr/>
        <a:lstStyle/>
        <a:p>
          <a:endParaRPr lang="en-US"/>
        </a:p>
      </dgm:t>
    </dgm:pt>
    <dgm:pt modelId="{8C282E6E-C807-4102-A930-AA13707058CE}" type="pres">
      <dgm:prSet presAssocID="{37BC7C04-95B1-411B-84D2-CCBB8B1E79E0}" presName="parentText" presStyleLbl="node1" presStyleIdx="0" presStyleCnt="0">
        <dgm:presLayoutVars>
          <dgm:chMax val="0"/>
          <dgm:bulletEnabled val="1"/>
        </dgm:presLayoutVars>
      </dgm:prSet>
      <dgm:spPr/>
      <dgm:t>
        <a:bodyPr/>
        <a:lstStyle/>
        <a:p>
          <a:endParaRPr lang="en-US"/>
        </a:p>
      </dgm:t>
    </dgm:pt>
    <dgm:pt modelId="{7EE2DC24-BC8C-461C-825F-3C8533E41A9D}" type="pres">
      <dgm:prSet presAssocID="{37BC7C04-95B1-411B-84D2-CCBB8B1E79E0}" presName="parentRect" presStyleLbl="alignNode1" presStyleIdx="0" presStyleCnt="2"/>
      <dgm:spPr/>
      <dgm:t>
        <a:bodyPr/>
        <a:lstStyle/>
        <a:p>
          <a:endParaRPr lang="en-US"/>
        </a:p>
      </dgm:t>
    </dgm:pt>
    <dgm:pt modelId="{B12B4CCA-CA0D-4E21-9345-90201B772E2E}" type="pres">
      <dgm:prSet presAssocID="{37BC7C04-95B1-411B-84D2-CCBB8B1E79E0}" presName="adorn" presStyleLbl="fgAccFollowNode1" presStyleIdx="0" presStyleCnt="2"/>
      <dgm:spPr/>
    </dgm:pt>
    <dgm:pt modelId="{FB8D5DC6-F8E5-4990-8BE1-28A846FE86EC}" type="pres">
      <dgm:prSet presAssocID="{91CEFB74-1466-4FE6-A92A-67F35921541F}" presName="sibTrans" presStyleLbl="sibTrans2D1" presStyleIdx="0" presStyleCnt="0"/>
      <dgm:spPr/>
    </dgm:pt>
    <dgm:pt modelId="{E97A8B18-600E-4333-8FC4-2CC6AEE62964}" type="pres">
      <dgm:prSet presAssocID="{73911154-3BB7-4C60-83E9-AB4D5BCA2C41}" presName="compNode" presStyleCnt="0"/>
      <dgm:spPr/>
    </dgm:pt>
    <dgm:pt modelId="{C3E5070A-1E62-4BC6-8EA6-8ABB5FB9C1AA}" type="pres">
      <dgm:prSet presAssocID="{73911154-3BB7-4C60-83E9-AB4D5BCA2C41}" presName="childRect" presStyleLbl="bgAcc1" presStyleIdx="1" presStyleCnt="2">
        <dgm:presLayoutVars>
          <dgm:bulletEnabled val="1"/>
        </dgm:presLayoutVars>
      </dgm:prSet>
      <dgm:spPr/>
      <dgm:t>
        <a:bodyPr/>
        <a:lstStyle/>
        <a:p>
          <a:endParaRPr lang="en-US"/>
        </a:p>
      </dgm:t>
    </dgm:pt>
    <dgm:pt modelId="{25D28401-610A-483C-A67D-50DE3832A3F0}" type="pres">
      <dgm:prSet presAssocID="{73911154-3BB7-4C60-83E9-AB4D5BCA2C41}" presName="parentText" presStyleLbl="node1" presStyleIdx="0" presStyleCnt="0">
        <dgm:presLayoutVars>
          <dgm:chMax val="0"/>
          <dgm:bulletEnabled val="1"/>
        </dgm:presLayoutVars>
      </dgm:prSet>
      <dgm:spPr/>
      <dgm:t>
        <a:bodyPr/>
        <a:lstStyle/>
        <a:p>
          <a:endParaRPr lang="en-US"/>
        </a:p>
      </dgm:t>
    </dgm:pt>
    <dgm:pt modelId="{7BD6B94F-F320-45A8-9532-1C5F8D9DF3C4}" type="pres">
      <dgm:prSet presAssocID="{73911154-3BB7-4C60-83E9-AB4D5BCA2C41}" presName="parentRect" presStyleLbl="alignNode1" presStyleIdx="1" presStyleCnt="2"/>
      <dgm:spPr/>
      <dgm:t>
        <a:bodyPr/>
        <a:lstStyle/>
        <a:p>
          <a:endParaRPr lang="en-US"/>
        </a:p>
      </dgm:t>
    </dgm:pt>
    <dgm:pt modelId="{8EEC9563-79FE-4272-892F-B05D9538B43E}" type="pres">
      <dgm:prSet presAssocID="{73911154-3BB7-4C60-83E9-AB4D5BCA2C41}" presName="adorn" presStyleLbl="fgAccFollowNode1" presStyleIdx="1" presStyleCnt="2"/>
      <dgm:spPr/>
    </dgm:pt>
  </dgm:ptLst>
  <dgm:cxnLst>
    <dgm:cxn modelId="{882E1D3D-96D2-41DB-BFFD-0B94D08E151F}" srcId="{D1EFFE7D-7276-4461-A4F4-E86EAFD4758F}" destId="{37BC7C04-95B1-411B-84D2-CCBB8B1E79E0}" srcOrd="0" destOrd="0" parTransId="{557EC05F-DC76-4DD2-9291-960AA10E5FE2}" sibTransId="{91CEFB74-1466-4FE6-A92A-67F35921541F}"/>
    <dgm:cxn modelId="{4332F2B3-1BA1-43CC-A3B1-21070665462C}" type="presOf" srcId="{CAB2F42B-DE33-4104-A8C4-CB33DA070F73}" destId="{C3E5070A-1E62-4BC6-8EA6-8ABB5FB9C1AA}" srcOrd="0" destOrd="1" presId="urn:microsoft.com/office/officeart/2005/8/layout/bList2"/>
    <dgm:cxn modelId="{2C6AA734-187B-46EA-8E6C-0A7934D8E205}" srcId="{37BC7C04-95B1-411B-84D2-CCBB8B1E79E0}" destId="{1B828DDC-7CAC-4487-952B-342FD0673621}" srcOrd="3" destOrd="0" parTransId="{1A37D344-02D3-4085-BAE2-47B01D477035}" sibTransId="{28A09BCF-1571-4588-B4E7-266251D8C640}"/>
    <dgm:cxn modelId="{E9CBB0A3-6D74-47F4-B0E4-59D2DB3452BA}" type="presOf" srcId="{73911154-3BB7-4C60-83E9-AB4D5BCA2C41}" destId="{7BD6B94F-F320-45A8-9532-1C5F8D9DF3C4}" srcOrd="1" destOrd="0" presId="urn:microsoft.com/office/officeart/2005/8/layout/bList2"/>
    <dgm:cxn modelId="{49D1A681-FFA2-4D30-A3DB-480DE8A1884E}" srcId="{37BC7C04-95B1-411B-84D2-CCBB8B1E79E0}" destId="{598BC652-9010-4C80-8BC5-8F0B2FF976C7}" srcOrd="2" destOrd="0" parTransId="{FA230CA0-14CA-43A2-BDF3-0F9A3C73537E}" sibTransId="{2C39E695-D194-41D9-89CC-E2A2520CC9A7}"/>
    <dgm:cxn modelId="{62E7BB47-87EE-413E-99F7-93D7CFA4AD5A}" srcId="{D1EFFE7D-7276-4461-A4F4-E86EAFD4758F}" destId="{73911154-3BB7-4C60-83E9-AB4D5BCA2C41}" srcOrd="1" destOrd="0" parTransId="{FD209D6F-1100-46F6-917B-E3A62BA8662A}" sibTransId="{CC1F6545-574F-4DF3-8293-2668EC6C4B3F}"/>
    <dgm:cxn modelId="{3D054A19-8ED5-438D-8D09-ADCF9F7B0C7C}" type="presOf" srcId="{598BC652-9010-4C80-8BC5-8F0B2FF976C7}" destId="{61E5DE6B-4DF7-4ED9-93F5-833F9045A15F}" srcOrd="0" destOrd="2" presId="urn:microsoft.com/office/officeart/2005/8/layout/bList2"/>
    <dgm:cxn modelId="{C4B2507E-FA99-4A19-A1F5-0361BFB66518}" type="presOf" srcId="{2A77F855-0F4A-4A92-A13B-87469401CC24}" destId="{C3E5070A-1E62-4BC6-8EA6-8ABB5FB9C1AA}" srcOrd="0" destOrd="2" presId="urn:microsoft.com/office/officeart/2005/8/layout/bList2"/>
    <dgm:cxn modelId="{122F65AC-A29D-4BF0-BEE2-0BBF0754EAA3}" srcId="{37BC7C04-95B1-411B-84D2-CCBB8B1E79E0}" destId="{39187F37-B054-4F98-8C81-E6667C145BB1}" srcOrd="1" destOrd="0" parTransId="{D2C1F304-39AF-4620-B4BD-B5081C5A68A6}" sibTransId="{DAD599ED-F8C0-4FF2-8468-BA22C00E027D}"/>
    <dgm:cxn modelId="{6CE17A33-A6B2-4436-9ED3-DDB224DE6CBC}" type="presOf" srcId="{60D8359B-34CA-489F-AEEF-7BD8BBED2B9B}" destId="{61E5DE6B-4DF7-4ED9-93F5-833F9045A15F}" srcOrd="0" destOrd="0" presId="urn:microsoft.com/office/officeart/2005/8/layout/bList2"/>
    <dgm:cxn modelId="{F64CC3B4-8403-4804-9AE0-36DEB6FA86F5}" type="presOf" srcId="{73911154-3BB7-4C60-83E9-AB4D5BCA2C41}" destId="{25D28401-610A-483C-A67D-50DE3832A3F0}" srcOrd="0" destOrd="0" presId="urn:microsoft.com/office/officeart/2005/8/layout/bList2"/>
    <dgm:cxn modelId="{F5E8A42E-A9FF-4A16-9B0E-691739852D7F}" type="presOf" srcId="{91CEFB74-1466-4FE6-A92A-67F35921541F}" destId="{FB8D5DC6-F8E5-4990-8BE1-28A846FE86EC}" srcOrd="0" destOrd="0" presId="urn:microsoft.com/office/officeart/2005/8/layout/bList2"/>
    <dgm:cxn modelId="{EC2DE1F6-1A84-4B9D-BA60-D0C29728A117}" srcId="{73911154-3BB7-4C60-83E9-AB4D5BCA2C41}" destId="{53E10C13-B52C-4C64-8BAB-49CE62AF34D0}" srcOrd="0" destOrd="0" parTransId="{FB43944B-4389-4256-A890-9DD2B4462CE0}" sibTransId="{D540837A-5E7F-43D6-A4AB-4142BC75DC81}"/>
    <dgm:cxn modelId="{2E0A4714-6BF0-431D-9F68-CBBDF374DB63}" type="presOf" srcId="{39187F37-B054-4F98-8C81-E6667C145BB1}" destId="{61E5DE6B-4DF7-4ED9-93F5-833F9045A15F}" srcOrd="0" destOrd="1" presId="urn:microsoft.com/office/officeart/2005/8/layout/bList2"/>
    <dgm:cxn modelId="{F42622AD-0452-440F-AD35-DD2222AC5681}" type="presOf" srcId="{964098C7-580A-4DFF-8D05-A9A516AA0102}" destId="{C3E5070A-1E62-4BC6-8EA6-8ABB5FB9C1AA}" srcOrd="0" destOrd="3" presId="urn:microsoft.com/office/officeart/2005/8/layout/bList2"/>
    <dgm:cxn modelId="{274CE3BE-0252-4E3A-8EE0-AC3A6B3D164C}" type="presOf" srcId="{D1EFFE7D-7276-4461-A4F4-E86EAFD4758F}" destId="{F45F4EAC-DD6F-4863-9C12-6C7DA0D1F40B}" srcOrd="0" destOrd="0" presId="urn:microsoft.com/office/officeart/2005/8/layout/bList2"/>
    <dgm:cxn modelId="{ED1BCE27-4FC9-430A-B5C5-EA59568BE93B}" type="presOf" srcId="{37BC7C04-95B1-411B-84D2-CCBB8B1E79E0}" destId="{8C282E6E-C807-4102-A930-AA13707058CE}" srcOrd="0" destOrd="0" presId="urn:microsoft.com/office/officeart/2005/8/layout/bList2"/>
    <dgm:cxn modelId="{29D3ADCF-29B1-4F3D-95F9-E96A76103C84}" type="presOf" srcId="{53E10C13-B52C-4C64-8BAB-49CE62AF34D0}" destId="{C3E5070A-1E62-4BC6-8EA6-8ABB5FB9C1AA}" srcOrd="0" destOrd="0" presId="urn:microsoft.com/office/officeart/2005/8/layout/bList2"/>
    <dgm:cxn modelId="{E8E6CA53-5B0B-45EC-8ACC-6B52D69F008D}" type="presOf" srcId="{37BC7C04-95B1-411B-84D2-CCBB8B1E79E0}" destId="{7EE2DC24-BC8C-461C-825F-3C8533E41A9D}" srcOrd="1" destOrd="0" presId="urn:microsoft.com/office/officeart/2005/8/layout/bList2"/>
    <dgm:cxn modelId="{D6D3AEDA-5407-4FAB-AA52-2A9DB21B1306}" srcId="{73911154-3BB7-4C60-83E9-AB4D5BCA2C41}" destId="{CAB2F42B-DE33-4104-A8C4-CB33DA070F73}" srcOrd="1" destOrd="0" parTransId="{29F203B1-FCB4-40F3-8F70-964A40045F21}" sibTransId="{864D93EE-DC2B-43E9-9888-4AA58017041C}"/>
    <dgm:cxn modelId="{A2CEFF9C-834A-4632-A8A0-88B3922E7950}" srcId="{73911154-3BB7-4C60-83E9-AB4D5BCA2C41}" destId="{964098C7-580A-4DFF-8D05-A9A516AA0102}" srcOrd="3" destOrd="0" parTransId="{8EC90C17-AE63-42D9-AE7D-1F9357961B0D}" sibTransId="{8D811C29-1727-41DA-988B-8223EB9116C8}"/>
    <dgm:cxn modelId="{79471DDC-48E2-4EBF-806F-1B26A0E7C68E}" type="presOf" srcId="{1B828DDC-7CAC-4487-952B-342FD0673621}" destId="{61E5DE6B-4DF7-4ED9-93F5-833F9045A15F}" srcOrd="0" destOrd="3" presId="urn:microsoft.com/office/officeart/2005/8/layout/bList2"/>
    <dgm:cxn modelId="{EC28789F-93C5-4CB0-8ACC-6BA36AAF7F24}" srcId="{73911154-3BB7-4C60-83E9-AB4D5BCA2C41}" destId="{2A77F855-0F4A-4A92-A13B-87469401CC24}" srcOrd="2" destOrd="0" parTransId="{E3A58E87-2E0B-4F60-9280-8B7887BD8786}" sibTransId="{05AC84AE-735B-4247-BC89-EC4846312991}"/>
    <dgm:cxn modelId="{C4CBDED1-BFF1-4367-9D74-D102B0B1CA8E}" srcId="{37BC7C04-95B1-411B-84D2-CCBB8B1E79E0}" destId="{60D8359B-34CA-489F-AEEF-7BD8BBED2B9B}" srcOrd="0" destOrd="0" parTransId="{798A09BE-C57F-4D70-A591-BED0671BA399}" sibTransId="{62328D94-D774-4502-BF0D-4B9C47580BDD}"/>
    <dgm:cxn modelId="{1A693452-3317-44B3-9D06-A5F9463D0699}" type="presParOf" srcId="{F45F4EAC-DD6F-4863-9C12-6C7DA0D1F40B}" destId="{2F44DBDB-493A-4721-B784-2B3BF8FB304B}" srcOrd="0" destOrd="0" presId="urn:microsoft.com/office/officeart/2005/8/layout/bList2"/>
    <dgm:cxn modelId="{E6ADE7C3-0CC2-4B42-A9E8-B9989B452A38}" type="presParOf" srcId="{2F44DBDB-493A-4721-B784-2B3BF8FB304B}" destId="{61E5DE6B-4DF7-4ED9-93F5-833F9045A15F}" srcOrd="0" destOrd="0" presId="urn:microsoft.com/office/officeart/2005/8/layout/bList2"/>
    <dgm:cxn modelId="{3241F991-4A98-4043-B56E-AD738CAC9B29}" type="presParOf" srcId="{2F44DBDB-493A-4721-B784-2B3BF8FB304B}" destId="{8C282E6E-C807-4102-A930-AA13707058CE}" srcOrd="1" destOrd="0" presId="urn:microsoft.com/office/officeart/2005/8/layout/bList2"/>
    <dgm:cxn modelId="{5A1E922E-57EB-46E4-91F1-4EB9C6CE2408}" type="presParOf" srcId="{2F44DBDB-493A-4721-B784-2B3BF8FB304B}" destId="{7EE2DC24-BC8C-461C-825F-3C8533E41A9D}" srcOrd="2" destOrd="0" presId="urn:microsoft.com/office/officeart/2005/8/layout/bList2"/>
    <dgm:cxn modelId="{DD0FC70C-39BD-49AE-AB9E-4A123C206EBE}" type="presParOf" srcId="{2F44DBDB-493A-4721-B784-2B3BF8FB304B}" destId="{B12B4CCA-CA0D-4E21-9345-90201B772E2E}" srcOrd="3" destOrd="0" presId="urn:microsoft.com/office/officeart/2005/8/layout/bList2"/>
    <dgm:cxn modelId="{A616D8AD-83BF-4547-B843-34685E988458}" type="presParOf" srcId="{F45F4EAC-DD6F-4863-9C12-6C7DA0D1F40B}" destId="{FB8D5DC6-F8E5-4990-8BE1-28A846FE86EC}" srcOrd="1" destOrd="0" presId="urn:microsoft.com/office/officeart/2005/8/layout/bList2"/>
    <dgm:cxn modelId="{925DC57B-468B-49A9-8E1E-F603AAF8CB21}" type="presParOf" srcId="{F45F4EAC-DD6F-4863-9C12-6C7DA0D1F40B}" destId="{E97A8B18-600E-4333-8FC4-2CC6AEE62964}" srcOrd="2" destOrd="0" presId="urn:microsoft.com/office/officeart/2005/8/layout/bList2"/>
    <dgm:cxn modelId="{57198D08-65D5-4244-81F6-8EE2EDDCE5A9}" type="presParOf" srcId="{E97A8B18-600E-4333-8FC4-2CC6AEE62964}" destId="{C3E5070A-1E62-4BC6-8EA6-8ABB5FB9C1AA}" srcOrd="0" destOrd="0" presId="urn:microsoft.com/office/officeart/2005/8/layout/bList2"/>
    <dgm:cxn modelId="{79CFFFAA-46D9-494C-8785-58C0B61D2543}" type="presParOf" srcId="{E97A8B18-600E-4333-8FC4-2CC6AEE62964}" destId="{25D28401-610A-483C-A67D-50DE3832A3F0}" srcOrd="1" destOrd="0" presId="urn:microsoft.com/office/officeart/2005/8/layout/bList2"/>
    <dgm:cxn modelId="{F029E044-0102-42B4-A95A-F1229A24D5EC}" type="presParOf" srcId="{E97A8B18-600E-4333-8FC4-2CC6AEE62964}" destId="{7BD6B94F-F320-45A8-9532-1C5F8D9DF3C4}" srcOrd="2" destOrd="0" presId="urn:microsoft.com/office/officeart/2005/8/layout/bList2"/>
    <dgm:cxn modelId="{367F5F16-BB59-4279-A15B-A7ED3C7D52DF}" type="presParOf" srcId="{E97A8B18-600E-4333-8FC4-2CC6AEE62964}" destId="{8EEC9563-79FE-4272-892F-B05D9538B43E}"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78078-B9CF-40AB-98E2-C829DF2FDD66}">
      <dsp:nvSpPr>
        <dsp:cNvPr id="0" name=""/>
        <dsp:cNvSpPr/>
      </dsp:nvSpPr>
      <dsp:spPr>
        <a:xfrm>
          <a:off x="-5169077" y="-721933"/>
          <a:ext cx="6155568" cy="6155568"/>
        </a:xfrm>
        <a:prstGeom prst="blockArc">
          <a:avLst>
            <a:gd name="adj1" fmla="val 18900000"/>
            <a:gd name="adj2" fmla="val 2700000"/>
            <a:gd name="adj3" fmla="val 351"/>
          </a:avLst>
        </a:pr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662D7A-AE21-4D65-9E7B-B4E39EC08020}">
      <dsp:nvSpPr>
        <dsp:cNvPr id="0" name=""/>
        <dsp:cNvSpPr/>
      </dsp:nvSpPr>
      <dsp:spPr>
        <a:xfrm>
          <a:off x="367929" y="310611"/>
          <a:ext cx="3226460" cy="48134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2064" tIns="60960" rIns="60960" bIns="60960" numCol="1" spcCol="1270" anchor="ctr" anchorCtr="0">
          <a:noAutofit/>
        </a:bodyPr>
        <a:lstStyle/>
        <a:p>
          <a:pPr lvl="0" algn="l" defTabSz="1066800" rtl="1">
            <a:lnSpc>
              <a:spcPct val="90000"/>
            </a:lnSpc>
            <a:spcBef>
              <a:spcPct val="0"/>
            </a:spcBef>
            <a:spcAft>
              <a:spcPct val="35000"/>
            </a:spcAft>
          </a:pPr>
          <a:r>
            <a:rPr lang="ar-SA" sz="2400" b="1" kern="1200" dirty="0" smtClean="0"/>
            <a:t>معنى الصلاة</a:t>
          </a:r>
          <a:endParaRPr lang="en-US" sz="2400" b="1" kern="1200" dirty="0"/>
        </a:p>
      </dsp:txBody>
      <dsp:txXfrm>
        <a:off x="367929" y="310611"/>
        <a:ext cx="3226460" cy="481340"/>
      </dsp:txXfrm>
    </dsp:sp>
    <dsp:sp modelId="{4B2185DA-841F-4161-B185-9912D44149F4}">
      <dsp:nvSpPr>
        <dsp:cNvPr id="0" name=""/>
        <dsp:cNvSpPr/>
      </dsp:nvSpPr>
      <dsp:spPr>
        <a:xfrm>
          <a:off x="67092" y="250444"/>
          <a:ext cx="601675" cy="601675"/>
        </a:xfrm>
        <a:prstGeom prst="ellipse">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1E3816-60BD-4B62-97AA-09724451FBD6}">
      <dsp:nvSpPr>
        <dsp:cNvPr id="0" name=""/>
        <dsp:cNvSpPr/>
      </dsp:nvSpPr>
      <dsp:spPr>
        <a:xfrm>
          <a:off x="763864" y="1032530"/>
          <a:ext cx="2830525" cy="48134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2064" tIns="50800" rIns="50800" bIns="50800" numCol="1" spcCol="1270" anchor="ctr" anchorCtr="0">
          <a:noAutofit/>
        </a:bodyPr>
        <a:lstStyle/>
        <a:p>
          <a:pPr lvl="0" algn="l" defTabSz="889000">
            <a:lnSpc>
              <a:spcPct val="90000"/>
            </a:lnSpc>
            <a:spcBef>
              <a:spcPct val="0"/>
            </a:spcBef>
            <a:spcAft>
              <a:spcPct val="35000"/>
            </a:spcAft>
          </a:pPr>
          <a:r>
            <a:rPr lang="ar-SA" sz="2000" b="1" kern="1200" dirty="0" smtClean="0"/>
            <a:t>حكمة </a:t>
          </a:r>
          <a:r>
            <a:rPr lang="ar-SA" sz="2000" b="1" kern="1200" dirty="0" smtClean="0"/>
            <a:t>الصلاة</a:t>
          </a:r>
          <a:r>
            <a:rPr lang="ar-SA" sz="2000" b="1" kern="1200" dirty="0" smtClean="0"/>
            <a:t> </a:t>
          </a:r>
          <a:endParaRPr lang="en-US" sz="2000" b="1" kern="1200" dirty="0"/>
        </a:p>
      </dsp:txBody>
      <dsp:txXfrm>
        <a:off x="763864" y="1032530"/>
        <a:ext cx="2830525" cy="481340"/>
      </dsp:txXfrm>
    </dsp:sp>
    <dsp:sp modelId="{5523098A-596A-4AFE-85EB-594DEBFBB3EE}">
      <dsp:nvSpPr>
        <dsp:cNvPr id="0" name=""/>
        <dsp:cNvSpPr/>
      </dsp:nvSpPr>
      <dsp:spPr>
        <a:xfrm>
          <a:off x="463027" y="972362"/>
          <a:ext cx="601675" cy="601675"/>
        </a:xfrm>
        <a:prstGeom prst="ellipse">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892202-75B9-43F5-BD7B-C4BC9718EE9B}">
      <dsp:nvSpPr>
        <dsp:cNvPr id="0" name=""/>
        <dsp:cNvSpPr/>
      </dsp:nvSpPr>
      <dsp:spPr>
        <a:xfrm>
          <a:off x="944916" y="1754449"/>
          <a:ext cx="2649473" cy="48134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2064" tIns="40640" rIns="40640" bIns="40640" numCol="1" spcCol="1270" anchor="ctr" anchorCtr="0">
          <a:noAutofit/>
        </a:bodyPr>
        <a:lstStyle/>
        <a:p>
          <a:pPr lvl="0" algn="l" defTabSz="711200">
            <a:lnSpc>
              <a:spcPct val="90000"/>
            </a:lnSpc>
            <a:spcBef>
              <a:spcPct val="0"/>
            </a:spcBef>
            <a:spcAft>
              <a:spcPct val="35000"/>
            </a:spcAft>
          </a:pPr>
          <a:r>
            <a:rPr lang="ar-SA" sz="1600" b="1" kern="1200" dirty="0" smtClean="0"/>
            <a:t>تاريخ مشروعية </a:t>
          </a:r>
          <a:r>
            <a:rPr lang="ar-SA" sz="1600" b="1" kern="1200" dirty="0" smtClean="0"/>
            <a:t>الصلاة</a:t>
          </a:r>
          <a:endParaRPr lang="en-US" sz="1600" b="1" kern="1200" dirty="0"/>
        </a:p>
      </dsp:txBody>
      <dsp:txXfrm>
        <a:off x="944916" y="1754449"/>
        <a:ext cx="2649473" cy="481340"/>
      </dsp:txXfrm>
    </dsp:sp>
    <dsp:sp modelId="{B4012F91-AA6C-4803-93BA-90A8096E2BD6}">
      <dsp:nvSpPr>
        <dsp:cNvPr id="0" name=""/>
        <dsp:cNvSpPr/>
      </dsp:nvSpPr>
      <dsp:spPr>
        <a:xfrm>
          <a:off x="644078" y="1694281"/>
          <a:ext cx="601675" cy="601675"/>
        </a:xfrm>
        <a:prstGeom prst="ellipse">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B08D56-5C24-47DB-9994-0DC8F934D6FF}">
      <dsp:nvSpPr>
        <dsp:cNvPr id="0" name=""/>
        <dsp:cNvSpPr/>
      </dsp:nvSpPr>
      <dsp:spPr>
        <a:xfrm>
          <a:off x="944916" y="2475910"/>
          <a:ext cx="2649473" cy="48134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2064" tIns="50800" rIns="50800" bIns="50800" numCol="1" spcCol="1270" anchor="ctr" anchorCtr="0">
          <a:noAutofit/>
        </a:bodyPr>
        <a:lstStyle/>
        <a:p>
          <a:pPr lvl="0" algn="l" defTabSz="889000" rtl="1">
            <a:lnSpc>
              <a:spcPct val="90000"/>
            </a:lnSpc>
            <a:spcBef>
              <a:spcPct val="0"/>
            </a:spcBef>
            <a:spcAft>
              <a:spcPct val="35000"/>
            </a:spcAft>
          </a:pPr>
          <a:r>
            <a:rPr lang="ar-KW" sz="2000" b="1" kern="1200" dirty="0" smtClean="0"/>
            <a:t>الصلوات المكتوبة</a:t>
          </a:r>
          <a:endParaRPr lang="en-US" sz="2000" kern="1200" dirty="0"/>
        </a:p>
      </dsp:txBody>
      <dsp:txXfrm>
        <a:off x="944916" y="2475910"/>
        <a:ext cx="2649473" cy="481340"/>
      </dsp:txXfrm>
    </dsp:sp>
    <dsp:sp modelId="{97421FB3-DA6A-4B86-BC02-4FF31546DA74}">
      <dsp:nvSpPr>
        <dsp:cNvPr id="0" name=""/>
        <dsp:cNvSpPr/>
      </dsp:nvSpPr>
      <dsp:spPr>
        <a:xfrm>
          <a:off x="644078" y="2415743"/>
          <a:ext cx="601675" cy="601675"/>
        </a:xfrm>
        <a:prstGeom prst="ellipse">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34AC68-D10A-41C4-99FB-B5A41402544B}">
      <dsp:nvSpPr>
        <dsp:cNvPr id="0" name=""/>
        <dsp:cNvSpPr/>
      </dsp:nvSpPr>
      <dsp:spPr>
        <a:xfrm>
          <a:off x="763864" y="3197829"/>
          <a:ext cx="2830525" cy="48134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2064" tIns="45720" rIns="45720" bIns="45720" numCol="1" spcCol="1270" anchor="ctr" anchorCtr="0">
          <a:noAutofit/>
        </a:bodyPr>
        <a:lstStyle/>
        <a:p>
          <a:pPr lvl="0" algn="l" defTabSz="800100" rtl="1">
            <a:lnSpc>
              <a:spcPct val="90000"/>
            </a:lnSpc>
            <a:spcBef>
              <a:spcPct val="0"/>
            </a:spcBef>
            <a:spcAft>
              <a:spcPct val="35000"/>
            </a:spcAft>
          </a:pPr>
          <a:r>
            <a:rPr lang="ar-KW" sz="1800" b="1" kern="1200" dirty="0" smtClean="0"/>
            <a:t>دليل مشروعي</a:t>
          </a:r>
          <a:r>
            <a:rPr lang="ar-SA" sz="1800" b="1" kern="1200" dirty="0" smtClean="0"/>
            <a:t>ة </a:t>
          </a:r>
          <a:r>
            <a:rPr lang="ar-SA" sz="1800" b="1" kern="1200" dirty="0" smtClean="0"/>
            <a:t>الصلاة</a:t>
          </a:r>
          <a:endParaRPr lang="en-US" sz="1800" kern="1200" dirty="0"/>
        </a:p>
      </dsp:txBody>
      <dsp:txXfrm>
        <a:off x="763864" y="3197829"/>
        <a:ext cx="2830525" cy="481340"/>
      </dsp:txXfrm>
    </dsp:sp>
    <dsp:sp modelId="{C0E86A33-5AD7-428E-867C-76456C5FB57E}">
      <dsp:nvSpPr>
        <dsp:cNvPr id="0" name=""/>
        <dsp:cNvSpPr/>
      </dsp:nvSpPr>
      <dsp:spPr>
        <a:xfrm>
          <a:off x="463027" y="3137662"/>
          <a:ext cx="601675" cy="601675"/>
        </a:xfrm>
        <a:prstGeom prst="ellipse">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B72781-3497-466F-BE39-18CEB8836AE7}">
      <dsp:nvSpPr>
        <dsp:cNvPr id="0" name=""/>
        <dsp:cNvSpPr/>
      </dsp:nvSpPr>
      <dsp:spPr>
        <a:xfrm>
          <a:off x="367929" y="3919748"/>
          <a:ext cx="3226460" cy="48134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2064" tIns="50800" rIns="50800" bIns="50800" numCol="1" spcCol="1270" anchor="ctr" anchorCtr="0">
          <a:noAutofit/>
        </a:bodyPr>
        <a:lstStyle/>
        <a:p>
          <a:pPr lvl="0" algn="l" defTabSz="889000" rtl="1">
            <a:lnSpc>
              <a:spcPct val="90000"/>
            </a:lnSpc>
            <a:spcBef>
              <a:spcPct val="0"/>
            </a:spcBef>
            <a:spcAft>
              <a:spcPct val="35000"/>
            </a:spcAft>
          </a:pPr>
          <a:r>
            <a:rPr lang="ar-KW" sz="2000" b="1" kern="1200" dirty="0" smtClean="0"/>
            <a:t>حكم تارك الصلاة</a:t>
          </a:r>
          <a:endParaRPr lang="en-US" sz="2000" kern="1200" dirty="0"/>
        </a:p>
      </dsp:txBody>
      <dsp:txXfrm>
        <a:off x="367929" y="3919748"/>
        <a:ext cx="3226460" cy="481340"/>
      </dsp:txXfrm>
    </dsp:sp>
    <dsp:sp modelId="{B5D32A57-2AEA-4E09-BFE9-3E349C9388F4}">
      <dsp:nvSpPr>
        <dsp:cNvPr id="0" name=""/>
        <dsp:cNvSpPr/>
      </dsp:nvSpPr>
      <dsp:spPr>
        <a:xfrm>
          <a:off x="67092" y="3859580"/>
          <a:ext cx="601675" cy="601675"/>
        </a:xfrm>
        <a:prstGeom prst="ellipse">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7C755-1688-4612-8C99-311E3A64458B}">
      <dsp:nvSpPr>
        <dsp:cNvPr id="0" name=""/>
        <dsp:cNvSpPr/>
      </dsp:nvSpPr>
      <dsp:spPr>
        <a:xfrm>
          <a:off x="0" y="3537186"/>
          <a:ext cx="7772400" cy="116098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FFFF00"/>
              </a:solidFill>
            </a:rPr>
            <a:t>سميت صلاة لأنها :</a:t>
          </a:r>
          <a:endParaRPr lang="en-US" sz="2400" b="1" kern="1200" dirty="0">
            <a:solidFill>
              <a:srgbClr val="FFFF00"/>
            </a:solidFill>
          </a:endParaRPr>
        </a:p>
      </dsp:txBody>
      <dsp:txXfrm>
        <a:off x="0" y="3537186"/>
        <a:ext cx="7772400" cy="626931"/>
      </dsp:txXfrm>
    </dsp:sp>
    <dsp:sp modelId="{24E0CDCE-39E9-4322-A441-8F34D0282953}">
      <dsp:nvSpPr>
        <dsp:cNvPr id="0" name=""/>
        <dsp:cNvSpPr/>
      </dsp:nvSpPr>
      <dsp:spPr>
        <a:xfrm>
          <a:off x="0" y="4140897"/>
          <a:ext cx="7772400" cy="534052"/>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ar-SA" sz="2000" kern="1200" dirty="0" smtClean="0"/>
            <a:t>تشتمل على الدعاء ولأنه الجزء الغالب فيها، إطلاقاً لاسم الجزء على الكل</a:t>
          </a:r>
          <a:endParaRPr lang="en-US" sz="2000" kern="1200" dirty="0"/>
        </a:p>
      </dsp:txBody>
      <dsp:txXfrm>
        <a:off x="0" y="4140897"/>
        <a:ext cx="7772400" cy="534052"/>
      </dsp:txXfrm>
    </dsp:sp>
    <dsp:sp modelId="{AEFEC8AB-060F-4098-8BD2-996A9862FFC2}">
      <dsp:nvSpPr>
        <dsp:cNvPr id="0" name=""/>
        <dsp:cNvSpPr/>
      </dsp:nvSpPr>
      <dsp:spPr>
        <a:xfrm rot="10800000">
          <a:off x="0" y="1752598"/>
          <a:ext cx="7772400" cy="1785592"/>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FFFF00"/>
              </a:solidFill>
            </a:rPr>
            <a:t>الصلاة </a:t>
          </a:r>
          <a:r>
            <a:rPr lang="ar-SA" sz="2400" b="1" kern="1200" dirty="0" smtClean="0">
              <a:solidFill>
                <a:srgbClr val="FFFF00"/>
              </a:solidFill>
            </a:rPr>
            <a:t>في اصطلاح الفقهاء: </a:t>
          </a:r>
          <a:endParaRPr lang="en-US" sz="2400" b="1" kern="1200" dirty="0">
            <a:solidFill>
              <a:srgbClr val="FFFF00"/>
            </a:solidFill>
          </a:endParaRPr>
        </a:p>
      </dsp:txBody>
      <dsp:txXfrm rot="-10800000">
        <a:off x="0" y="1752598"/>
        <a:ext cx="7772400" cy="626742"/>
      </dsp:txXfrm>
    </dsp:sp>
    <dsp:sp modelId="{6E3867D3-BA3C-474F-8D7E-0DEE8EEE98D0}">
      <dsp:nvSpPr>
        <dsp:cNvPr id="0" name=""/>
        <dsp:cNvSpPr/>
      </dsp:nvSpPr>
      <dsp:spPr>
        <a:xfrm>
          <a:off x="0" y="2395751"/>
          <a:ext cx="7772400" cy="533892"/>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ar-SA" sz="2000" kern="1200" dirty="0" smtClean="0"/>
            <a:t>على أقوال وأفعال مخصوصة، تفتتح بالتكبير وتختتم بالتسليم</a:t>
          </a:r>
          <a:endParaRPr lang="en-US" sz="2000" kern="1200" dirty="0"/>
        </a:p>
      </dsp:txBody>
      <dsp:txXfrm>
        <a:off x="0" y="2395751"/>
        <a:ext cx="7772400" cy="533892"/>
      </dsp:txXfrm>
    </dsp:sp>
    <dsp:sp modelId="{AFD660F3-0E7A-4BEE-88C2-0B43C89D9C03}">
      <dsp:nvSpPr>
        <dsp:cNvPr id="0" name=""/>
        <dsp:cNvSpPr/>
      </dsp:nvSpPr>
      <dsp:spPr>
        <a:xfrm rot="10800000">
          <a:off x="0" y="830"/>
          <a:ext cx="7772400" cy="1785592"/>
        </a:xfrm>
        <a:prstGeom prst="upArrowCallou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ar-SA" sz="2200" b="1" kern="1200" dirty="0" smtClean="0">
              <a:solidFill>
                <a:srgbClr val="FFFF00"/>
              </a:solidFill>
            </a:rPr>
            <a:t>كلمة الصلاة في اللغة العربيـة </a:t>
          </a:r>
          <a:r>
            <a:rPr lang="ar-SA" sz="2200" b="1" kern="1200" dirty="0" smtClean="0">
              <a:solidFill>
                <a:srgbClr val="FFFF00"/>
              </a:solidFill>
            </a:rPr>
            <a:t>تطلق </a:t>
          </a:r>
          <a:r>
            <a:rPr lang="ar-SA" sz="2200" b="1" kern="1200" dirty="0" smtClean="0">
              <a:solidFill>
                <a:srgbClr val="FFFF00"/>
              </a:solidFill>
            </a:rPr>
            <a:t>على:</a:t>
          </a:r>
          <a:r>
            <a:rPr lang="ar-SA" sz="2200" kern="1200" dirty="0" smtClean="0"/>
            <a:t> </a:t>
          </a:r>
          <a:endParaRPr lang="en-US" sz="2200" kern="1200" dirty="0"/>
        </a:p>
      </dsp:txBody>
      <dsp:txXfrm rot="-10800000">
        <a:off x="0" y="830"/>
        <a:ext cx="7772400" cy="626742"/>
      </dsp:txXfrm>
    </dsp:sp>
    <dsp:sp modelId="{975DB492-4786-4B82-B06B-13F4821E9540}">
      <dsp:nvSpPr>
        <dsp:cNvPr id="0" name=""/>
        <dsp:cNvSpPr/>
      </dsp:nvSpPr>
      <dsp:spPr>
        <a:xfrm>
          <a:off x="0" y="627573"/>
          <a:ext cx="7772400" cy="533892"/>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ar-SA" sz="2000" b="0" kern="1200" dirty="0" smtClean="0">
              <a:latin typeface="Arial" pitchFamily="34" charset="0"/>
              <a:cs typeface="Arial" pitchFamily="34" charset="0"/>
            </a:rPr>
            <a:t>الدعاء بخير.</a:t>
          </a:r>
        </a:p>
        <a:p>
          <a:pPr lvl="0" algn="ctr" defTabSz="889000">
            <a:lnSpc>
              <a:spcPct val="90000"/>
            </a:lnSpc>
            <a:spcBef>
              <a:spcPct val="0"/>
            </a:spcBef>
            <a:spcAft>
              <a:spcPct val="35000"/>
            </a:spcAft>
          </a:pPr>
          <a:r>
            <a:rPr lang="ar-SA" sz="2000" b="0" kern="1200" dirty="0" smtClean="0">
              <a:latin typeface="Arial" pitchFamily="34" charset="0"/>
              <a:cs typeface="Arial" pitchFamily="34" charset="0"/>
            </a:rPr>
            <a:t> قال الله تعالى: {وصل عليهم إن صلاتك سكن لهم} [التوبة:103] أي ادع الله لهم بالمغفرة</a:t>
          </a:r>
          <a:endParaRPr lang="en-US" sz="2000" b="0" kern="1200" dirty="0">
            <a:latin typeface="Arial" pitchFamily="34" charset="0"/>
            <a:cs typeface="Arial" pitchFamily="34" charset="0"/>
          </a:endParaRPr>
        </a:p>
      </dsp:txBody>
      <dsp:txXfrm>
        <a:off x="0" y="627573"/>
        <a:ext cx="7772400" cy="533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DAC4C-13A4-466E-9A7C-1F02546A30A6}">
      <dsp:nvSpPr>
        <dsp:cNvPr id="0" name=""/>
        <dsp:cNvSpPr/>
      </dsp:nvSpPr>
      <dsp:spPr>
        <a:xfrm>
          <a:off x="2641715" y="403812"/>
          <a:ext cx="5376672" cy="5376672"/>
        </a:xfrm>
        <a:prstGeom prst="pie">
          <a:avLst>
            <a:gd name="adj1" fmla="val 16200000"/>
            <a:gd name="adj2" fmla="val 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latin typeface="Arial" pitchFamily="34" charset="0"/>
              <a:cs typeface="Arial" pitchFamily="34" charset="0"/>
            </a:rPr>
            <a:t> أن ينتبه الإنسان إلى هويته الحقيقة، وعي أنه عبدٌ مملوك لله عز وجل، ثم أن يظل متذكراً لها</a:t>
          </a:r>
          <a:endParaRPr lang="en-US" sz="1800" b="1" kern="1200" dirty="0">
            <a:solidFill>
              <a:schemeClr val="tx1"/>
            </a:solidFill>
            <a:latin typeface="Arial" pitchFamily="34" charset="0"/>
            <a:cs typeface="Arial" pitchFamily="34" charset="0"/>
          </a:endParaRPr>
        </a:p>
      </dsp:txBody>
      <dsp:txXfrm>
        <a:off x="5495832" y="1518191"/>
        <a:ext cx="1984248" cy="1472184"/>
      </dsp:txXfrm>
    </dsp:sp>
    <dsp:sp modelId="{5F7CAD6D-33CA-45E5-BC0E-7E6A0182D7F1}">
      <dsp:nvSpPr>
        <dsp:cNvPr id="0" name=""/>
        <dsp:cNvSpPr/>
      </dsp:nvSpPr>
      <dsp:spPr>
        <a:xfrm>
          <a:off x="2641715" y="584315"/>
          <a:ext cx="5376672" cy="5376672"/>
        </a:xfrm>
        <a:prstGeom prst="pie">
          <a:avLst>
            <a:gd name="adj1" fmla="val 0"/>
            <a:gd name="adj2" fmla="val 540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endParaRPr lang="ar-SA" sz="1600" b="1" kern="1200" dirty="0" smtClean="0">
            <a:solidFill>
              <a:schemeClr val="tx1"/>
            </a:solidFill>
            <a:latin typeface="Arial" pitchFamily="34" charset="0"/>
            <a:cs typeface="Arial" pitchFamily="34" charset="0"/>
          </a:endParaRPr>
        </a:p>
        <a:p>
          <a:pPr lvl="0" algn="ctr" defTabSz="711200" rtl="1">
            <a:lnSpc>
              <a:spcPct val="90000"/>
            </a:lnSpc>
            <a:spcBef>
              <a:spcPct val="0"/>
            </a:spcBef>
            <a:spcAft>
              <a:spcPct val="35000"/>
            </a:spcAft>
          </a:pPr>
          <a:r>
            <a:rPr lang="ar-SA" sz="1600" b="1" kern="1200" dirty="0" smtClean="0">
              <a:solidFill>
                <a:schemeClr val="tx1"/>
              </a:solidFill>
              <a:latin typeface="Arial" pitchFamily="34" charset="0"/>
              <a:cs typeface="Arial" pitchFamily="34" charset="0"/>
            </a:rPr>
            <a:t>أن يستقر في نفس الإنسان أنه لا يوجد معين ومنعم حقيقي إلا الله عز وجل وإن كان يرى في الدنيا وسائط وأسباباً كثيرة يبدو – في الظاهر- أنها هي التي تعين وتنعم، ولكن الحقيقة أن الله سخرها جميعاً للإنسان</a:t>
          </a:r>
          <a:endParaRPr lang="en-US" sz="1600" b="1" kern="1200" dirty="0">
            <a:solidFill>
              <a:schemeClr val="tx1"/>
            </a:solidFill>
            <a:latin typeface="Arial" pitchFamily="34" charset="0"/>
            <a:cs typeface="Arial" pitchFamily="34" charset="0"/>
          </a:endParaRPr>
        </a:p>
      </dsp:txBody>
      <dsp:txXfrm>
        <a:off x="5495832" y="3374424"/>
        <a:ext cx="1984248" cy="1472184"/>
      </dsp:txXfrm>
    </dsp:sp>
    <dsp:sp modelId="{A15A52ED-2731-4F33-BE10-86E4A94E5664}">
      <dsp:nvSpPr>
        <dsp:cNvPr id="0" name=""/>
        <dsp:cNvSpPr/>
      </dsp:nvSpPr>
      <dsp:spPr>
        <a:xfrm>
          <a:off x="2461212" y="584315"/>
          <a:ext cx="5376672" cy="5376672"/>
        </a:xfrm>
        <a:prstGeom prst="pie">
          <a:avLst>
            <a:gd name="adj1" fmla="val 5400000"/>
            <a:gd name="adj2" fmla="val 1080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tx1"/>
              </a:solidFill>
              <a:latin typeface="Arial" pitchFamily="34" charset="0"/>
              <a:cs typeface="Arial" pitchFamily="34" charset="0"/>
            </a:rPr>
            <a:t>أن تكون غذاءً مستمراً لعقيدة الإيمان بالله تعالى في قلبه</a:t>
          </a:r>
          <a:endParaRPr lang="en-US" sz="1800" b="1" kern="1200" dirty="0">
            <a:solidFill>
              <a:schemeClr val="tx1"/>
            </a:solidFill>
            <a:latin typeface="Arial" pitchFamily="34" charset="0"/>
            <a:cs typeface="Arial" pitchFamily="34" charset="0"/>
          </a:endParaRPr>
        </a:p>
      </dsp:txBody>
      <dsp:txXfrm>
        <a:off x="2999519" y="3374424"/>
        <a:ext cx="1984248" cy="1472184"/>
      </dsp:txXfrm>
    </dsp:sp>
    <dsp:sp modelId="{E9DD5BC0-5E8F-4E55-8131-D9ADB2FBDD65}">
      <dsp:nvSpPr>
        <dsp:cNvPr id="0" name=""/>
        <dsp:cNvSpPr/>
      </dsp:nvSpPr>
      <dsp:spPr>
        <a:xfrm>
          <a:off x="2461212" y="403812"/>
          <a:ext cx="5376672" cy="5376672"/>
        </a:xfrm>
        <a:prstGeom prst="pie">
          <a:avLst>
            <a:gd name="adj1" fmla="val 10800000"/>
            <a:gd name="adj2" fmla="val 1620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b="1" kern="1200" dirty="0" smtClean="0">
              <a:solidFill>
                <a:schemeClr val="tx1"/>
              </a:solidFill>
              <a:latin typeface="Arial" pitchFamily="34" charset="0"/>
              <a:cs typeface="Arial" pitchFamily="34" charset="0"/>
            </a:rPr>
            <a:t>أن يتخذ الإنسان منها ساعة توبة يتوب فيها عما يكون قد اقترفه من الآثام، إذ الإنسان معرَّض، في ساعات يومه وليله، لكثير من المعاصي، فتكون صلاته المتكررة بين الحين والآخر تطهيراً له من تلك المعاصي والأوزار</a:t>
          </a:r>
          <a:endParaRPr lang="en-US" sz="1600" b="1" kern="1200" dirty="0">
            <a:solidFill>
              <a:schemeClr val="tx1"/>
            </a:solidFill>
            <a:latin typeface="Arial" pitchFamily="34" charset="0"/>
            <a:cs typeface="Arial" pitchFamily="34" charset="0"/>
          </a:endParaRPr>
        </a:p>
      </dsp:txBody>
      <dsp:txXfrm>
        <a:off x="2999519" y="1518191"/>
        <a:ext cx="1984248" cy="1472184"/>
      </dsp:txXfrm>
    </dsp:sp>
    <dsp:sp modelId="{3739D358-FFA5-4536-A7B9-C29C4FA3C16D}">
      <dsp:nvSpPr>
        <dsp:cNvPr id="0" name=""/>
        <dsp:cNvSpPr/>
      </dsp:nvSpPr>
      <dsp:spPr>
        <a:xfrm>
          <a:off x="2308873" y="70971"/>
          <a:ext cx="6042355" cy="6042355"/>
        </a:xfrm>
        <a:prstGeom prst="circularArrow">
          <a:avLst>
            <a:gd name="adj1" fmla="val 5085"/>
            <a:gd name="adj2" fmla="val 327528"/>
            <a:gd name="adj3" fmla="val 21272472"/>
            <a:gd name="adj4" fmla="val 16200000"/>
            <a:gd name="adj5" fmla="val 5932"/>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B0A465-B3C7-4F3F-B2FF-1721F23AA2B3}">
      <dsp:nvSpPr>
        <dsp:cNvPr id="0" name=""/>
        <dsp:cNvSpPr/>
      </dsp:nvSpPr>
      <dsp:spPr>
        <a:xfrm>
          <a:off x="2308873" y="251473"/>
          <a:ext cx="6042355" cy="6042355"/>
        </a:xfrm>
        <a:prstGeom prst="circularArrow">
          <a:avLst>
            <a:gd name="adj1" fmla="val 5085"/>
            <a:gd name="adj2" fmla="val 327528"/>
            <a:gd name="adj3" fmla="val 5072472"/>
            <a:gd name="adj4" fmla="val 0"/>
            <a:gd name="adj5" fmla="val 5932"/>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2ADD55-2C71-40AA-A207-FA8678A912E3}">
      <dsp:nvSpPr>
        <dsp:cNvPr id="0" name=""/>
        <dsp:cNvSpPr/>
      </dsp:nvSpPr>
      <dsp:spPr>
        <a:xfrm>
          <a:off x="2128371" y="251473"/>
          <a:ext cx="6042355" cy="6042355"/>
        </a:xfrm>
        <a:prstGeom prst="circularArrow">
          <a:avLst>
            <a:gd name="adj1" fmla="val 5085"/>
            <a:gd name="adj2" fmla="val 327528"/>
            <a:gd name="adj3" fmla="val 10472472"/>
            <a:gd name="adj4" fmla="val 5400000"/>
            <a:gd name="adj5" fmla="val 5932"/>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D82B3E-E293-4D51-8737-37676D32B403}">
      <dsp:nvSpPr>
        <dsp:cNvPr id="0" name=""/>
        <dsp:cNvSpPr/>
      </dsp:nvSpPr>
      <dsp:spPr>
        <a:xfrm>
          <a:off x="2128371" y="70971"/>
          <a:ext cx="6042355" cy="6042355"/>
        </a:xfrm>
        <a:prstGeom prst="circularArrow">
          <a:avLst>
            <a:gd name="adj1" fmla="val 5085"/>
            <a:gd name="adj2" fmla="val 327528"/>
            <a:gd name="adj3" fmla="val 15872472"/>
            <a:gd name="adj4" fmla="val 10800000"/>
            <a:gd name="adj5" fmla="val 5932"/>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FD0F1-B574-4F3E-BC5C-2DFC644FE331}">
      <dsp:nvSpPr>
        <dsp:cNvPr id="0" name=""/>
        <dsp:cNvSpPr/>
      </dsp:nvSpPr>
      <dsp:spPr>
        <a:xfrm>
          <a:off x="1748" y="412625"/>
          <a:ext cx="1556370" cy="622548"/>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ar-SA" sz="2200" kern="1200" dirty="0" smtClean="0"/>
            <a:t>ا</a:t>
          </a:r>
          <a:r>
            <a:rPr lang="ar-SA" sz="2200" kern="1200" dirty="0" smtClean="0"/>
            <a:t>لعشاء</a:t>
          </a:r>
          <a:endParaRPr lang="en-US" sz="2200" kern="1200" dirty="0"/>
        </a:p>
      </dsp:txBody>
      <dsp:txXfrm>
        <a:off x="313022" y="412625"/>
        <a:ext cx="933822" cy="622548"/>
      </dsp:txXfrm>
    </dsp:sp>
    <dsp:sp modelId="{3230C979-D08B-4CE3-835D-52268BA62255}">
      <dsp:nvSpPr>
        <dsp:cNvPr id="0" name=""/>
        <dsp:cNvSpPr/>
      </dsp:nvSpPr>
      <dsp:spPr>
        <a:xfrm>
          <a:off x="1402481" y="412625"/>
          <a:ext cx="1556370" cy="622548"/>
        </a:xfrm>
        <a:prstGeom prst="chevron">
          <a:avLst/>
        </a:prstGeom>
        <a:solidFill>
          <a:schemeClr val="accent3">
            <a:hueOff val="613099"/>
            <a:satOff val="-20281"/>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ar-SA" sz="2200" kern="1200" dirty="0" smtClean="0"/>
            <a:t>المغرب</a:t>
          </a:r>
          <a:endParaRPr lang="en-US" sz="2200" kern="1200" dirty="0"/>
        </a:p>
      </dsp:txBody>
      <dsp:txXfrm>
        <a:off x="1713755" y="412625"/>
        <a:ext cx="933822" cy="622548"/>
      </dsp:txXfrm>
    </dsp:sp>
    <dsp:sp modelId="{3FCCA0C1-5064-4EAC-896C-D7B916E19ACA}">
      <dsp:nvSpPr>
        <dsp:cNvPr id="0" name=""/>
        <dsp:cNvSpPr/>
      </dsp:nvSpPr>
      <dsp:spPr>
        <a:xfrm>
          <a:off x="2803214" y="412625"/>
          <a:ext cx="1556370" cy="622548"/>
        </a:xfrm>
        <a:prstGeom prst="chevron">
          <a:avLst/>
        </a:prstGeom>
        <a:solidFill>
          <a:schemeClr val="accent3">
            <a:hueOff val="1226198"/>
            <a:satOff val="-40562"/>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ar-SA" sz="2200" kern="1200" smtClean="0"/>
            <a:t>العصر</a:t>
          </a:r>
          <a:endParaRPr lang="en-US" sz="2200" kern="1200"/>
        </a:p>
      </dsp:txBody>
      <dsp:txXfrm>
        <a:off x="3114488" y="412625"/>
        <a:ext cx="933822" cy="622548"/>
      </dsp:txXfrm>
    </dsp:sp>
    <dsp:sp modelId="{555AF3EF-412E-4E1F-8368-646484D5FC9A}">
      <dsp:nvSpPr>
        <dsp:cNvPr id="0" name=""/>
        <dsp:cNvSpPr/>
      </dsp:nvSpPr>
      <dsp:spPr>
        <a:xfrm>
          <a:off x="4203948" y="412625"/>
          <a:ext cx="1556370" cy="622548"/>
        </a:xfrm>
        <a:prstGeom prst="chevron">
          <a:avLst/>
        </a:prstGeom>
        <a:solidFill>
          <a:schemeClr val="accent3">
            <a:hueOff val="1839296"/>
            <a:satOff val="-60844"/>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ar-SA" sz="2200" kern="1200" dirty="0" smtClean="0"/>
            <a:t>الظهر</a:t>
          </a:r>
          <a:endParaRPr lang="en-US" sz="2200" kern="1200" dirty="0"/>
        </a:p>
      </dsp:txBody>
      <dsp:txXfrm>
        <a:off x="4515222" y="412625"/>
        <a:ext cx="933822" cy="622548"/>
      </dsp:txXfrm>
    </dsp:sp>
    <dsp:sp modelId="{573F245F-36CF-462F-9662-F4B924CAD7EF}">
      <dsp:nvSpPr>
        <dsp:cNvPr id="0" name=""/>
        <dsp:cNvSpPr/>
      </dsp:nvSpPr>
      <dsp:spPr>
        <a:xfrm>
          <a:off x="5604681" y="412625"/>
          <a:ext cx="1556370" cy="622548"/>
        </a:xfrm>
        <a:prstGeom prst="chevron">
          <a:avLst/>
        </a:prstGeom>
        <a:solidFill>
          <a:schemeClr val="accent3">
            <a:hueOff val="2452395"/>
            <a:satOff val="-81125"/>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rtl="1">
            <a:lnSpc>
              <a:spcPct val="90000"/>
            </a:lnSpc>
            <a:spcBef>
              <a:spcPct val="0"/>
            </a:spcBef>
            <a:spcAft>
              <a:spcPct val="35000"/>
            </a:spcAft>
          </a:pPr>
          <a:r>
            <a:rPr lang="ar-SA" sz="2200" kern="1200" dirty="0" smtClean="0"/>
            <a:t>الصبح</a:t>
          </a:r>
          <a:endParaRPr lang="en-US" sz="2200" kern="1200" dirty="0"/>
        </a:p>
      </dsp:txBody>
      <dsp:txXfrm>
        <a:off x="5915955" y="412625"/>
        <a:ext cx="933822" cy="6225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63158-5A46-483D-822F-225720C55164}">
      <dsp:nvSpPr>
        <dsp:cNvPr id="0" name=""/>
        <dsp:cNvSpPr/>
      </dsp:nvSpPr>
      <dsp:spPr>
        <a:xfrm>
          <a:off x="0" y="914403"/>
          <a:ext cx="8001000" cy="4495793"/>
        </a:xfrm>
        <a:prstGeom prst="leftRightRibbon">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7ABE87-91CE-42D3-AD40-CA136443C36F}">
      <dsp:nvSpPr>
        <dsp:cNvPr id="0" name=""/>
        <dsp:cNvSpPr/>
      </dsp:nvSpPr>
      <dsp:spPr>
        <a:xfrm>
          <a:off x="960120" y="2122170"/>
          <a:ext cx="2640330" cy="1568196"/>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ar-SA" sz="1600" kern="1200" dirty="0" smtClean="0"/>
            <a:t>عن ابن عباس رضي الله عنهما: أن النبي بعث معاذاً إلى اليمن فقال: "ادعهم إلى شهادة أن لا إله إلا الله وأني محمداً رسول الله، فإن هم أطاعوا لذلك فأعلمهم أن لله قد افترض عليهم خمس صلوات في كل يوم وليلة.."</a:t>
          </a:r>
          <a:endParaRPr lang="en-US" sz="1600" kern="1200" dirty="0"/>
        </a:p>
      </dsp:txBody>
      <dsp:txXfrm>
        <a:off x="960120" y="2122170"/>
        <a:ext cx="2640330" cy="1568196"/>
      </dsp:txXfrm>
    </dsp:sp>
    <dsp:sp modelId="{2BA10888-EBE9-4F31-A7B8-1926F810FCD6}">
      <dsp:nvSpPr>
        <dsp:cNvPr id="0" name=""/>
        <dsp:cNvSpPr/>
      </dsp:nvSpPr>
      <dsp:spPr>
        <a:xfrm>
          <a:off x="4000500" y="2634234"/>
          <a:ext cx="3120390" cy="1568196"/>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ar-SA" sz="2000" kern="1200" dirty="0" smtClean="0"/>
            <a:t>قوله تعالى: {إن الصلاة كانت على المؤمنين كتاباً موقوتاً} [النساء</a:t>
          </a:r>
          <a:r>
            <a:rPr lang="ar-SA" sz="1500" kern="1200" dirty="0" smtClean="0"/>
            <a:t>:103]</a:t>
          </a:r>
          <a:endParaRPr lang="en-US" sz="1500" kern="1200" dirty="0"/>
        </a:p>
      </dsp:txBody>
      <dsp:txXfrm>
        <a:off x="4000500" y="2634234"/>
        <a:ext cx="3120390" cy="15681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5DE6B-4DF7-4ED9-93F5-833F9045A15F}">
      <dsp:nvSpPr>
        <dsp:cNvPr id="0" name=""/>
        <dsp:cNvSpPr/>
      </dsp:nvSpPr>
      <dsp:spPr>
        <a:xfrm>
          <a:off x="3221" y="2192854"/>
          <a:ext cx="3482713" cy="2599771"/>
        </a:xfrm>
        <a:prstGeom prst="round2SameRect">
          <a:avLst>
            <a:gd name="adj1" fmla="val 8000"/>
            <a:gd name="adj2" fmla="val 0"/>
          </a:avLst>
        </a:prstGeom>
        <a:solidFill>
          <a:schemeClr val="dk1">
            <a:alpha val="90000"/>
            <a:tint val="40000"/>
            <a:hueOff val="0"/>
            <a:satOff val="0"/>
            <a:lumOff val="0"/>
            <a:alphaOff val="0"/>
          </a:schemeClr>
        </a:solidFill>
        <a:ln w="1587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r" defTabSz="622300" rtl="1">
            <a:lnSpc>
              <a:spcPct val="90000"/>
            </a:lnSpc>
            <a:spcBef>
              <a:spcPct val="0"/>
            </a:spcBef>
            <a:spcAft>
              <a:spcPct val="15000"/>
            </a:spcAft>
            <a:buChar char="••"/>
          </a:pPr>
          <a:r>
            <a:rPr lang="ar-SA" sz="1400" kern="1200" dirty="0" smtClean="0"/>
            <a:t>فإنه يكلف من قبل الحاكم بقضائها والتوبة عن معصية الترك.</a:t>
          </a:r>
          <a:endParaRPr lang="en-US" sz="1400" kern="1200" dirty="0"/>
        </a:p>
        <a:p>
          <a:pPr marL="114300" lvl="1" indent="-114300" algn="r" defTabSz="622300" rtl="1">
            <a:lnSpc>
              <a:spcPct val="90000"/>
            </a:lnSpc>
            <a:spcBef>
              <a:spcPct val="0"/>
            </a:spcBef>
            <a:spcAft>
              <a:spcPct val="15000"/>
            </a:spcAft>
            <a:buChar char="••"/>
          </a:pPr>
          <a:r>
            <a:rPr lang="ar-SA" sz="1400" kern="1200" dirty="0" smtClean="0"/>
            <a:t> فإن لم ينهض إلى قضائها وجب قتله حداً.</a:t>
          </a:r>
          <a:endParaRPr lang="en-US" sz="1400" kern="1200" dirty="0"/>
        </a:p>
        <a:p>
          <a:pPr marL="114300" lvl="1" indent="-114300" algn="r" defTabSz="622300" rtl="1">
            <a:lnSpc>
              <a:spcPct val="90000"/>
            </a:lnSpc>
            <a:spcBef>
              <a:spcPct val="0"/>
            </a:spcBef>
            <a:spcAft>
              <a:spcPct val="15000"/>
            </a:spcAft>
            <a:buChar char="••"/>
          </a:pPr>
          <a:r>
            <a:rPr lang="ar-SA" sz="1400" kern="1200" dirty="0" smtClean="0"/>
            <a:t>ولكنه يعتبر مسلماً بعد قبله ويعامل في تجهيزه ودفنه وميراثه معاملة المسلمين لأنه منهم.</a:t>
          </a:r>
          <a:endParaRPr lang="en-US" sz="1400" kern="1200" dirty="0"/>
        </a:p>
        <a:p>
          <a:pPr marL="114300" lvl="1" indent="-114300" algn="r" defTabSz="622300" rtl="1">
            <a:lnSpc>
              <a:spcPct val="90000"/>
            </a:lnSpc>
            <a:spcBef>
              <a:spcPct val="0"/>
            </a:spcBef>
            <a:spcAft>
              <a:spcPct val="15000"/>
            </a:spcAft>
            <a:buChar char="••"/>
          </a:pPr>
          <a:r>
            <a:rPr lang="ar-SA" sz="1400" kern="1200" dirty="0" smtClean="0"/>
            <a:t>عن ابن عمر رضي الله عنهما: أن رسول الله قال: "أمرت أن أقاتل الناس حتى يشهدوا أن لا إله إلا الله وأن محمداً رسول الله ويقيموا الصلاة ويؤتوا الزكاة، فإذا فعلوا ذلك عصموا مني دماءهم وأموالهم إلا بحق الإسلام، وحسابهم على الله".</a:t>
          </a:r>
          <a:endParaRPr lang="en-US" sz="1400" kern="1200" dirty="0"/>
        </a:p>
      </dsp:txBody>
      <dsp:txXfrm>
        <a:off x="64137" y="2253770"/>
        <a:ext cx="3360881" cy="2538855"/>
      </dsp:txXfrm>
    </dsp:sp>
    <dsp:sp modelId="{7EE2DC24-BC8C-461C-825F-3C8533E41A9D}">
      <dsp:nvSpPr>
        <dsp:cNvPr id="0" name=""/>
        <dsp:cNvSpPr/>
      </dsp:nvSpPr>
      <dsp:spPr>
        <a:xfrm>
          <a:off x="3221" y="4792626"/>
          <a:ext cx="3482713" cy="1117901"/>
        </a:xfrm>
        <a:prstGeom prst="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0" rIns="33020" bIns="0" numCol="1" spcCol="1270" anchor="ctr" anchorCtr="0">
          <a:noAutofit/>
        </a:bodyPr>
        <a:lstStyle/>
        <a:p>
          <a:pPr lvl="0" algn="r" defTabSz="1155700" rtl="1">
            <a:lnSpc>
              <a:spcPct val="90000"/>
            </a:lnSpc>
            <a:spcBef>
              <a:spcPct val="0"/>
            </a:spcBef>
            <a:spcAft>
              <a:spcPct val="35000"/>
            </a:spcAft>
          </a:pPr>
          <a:r>
            <a:rPr lang="ar-SA" sz="2600" b="1" u="none" kern="1200" dirty="0" smtClean="0">
              <a:solidFill>
                <a:srgbClr val="00B0F0"/>
              </a:solidFill>
            </a:rPr>
            <a:t>إن تركها كسلاً، وهو يعتقد وجوبها</a:t>
          </a:r>
          <a:endParaRPr lang="en-US" sz="2600" b="1" u="none" kern="1200" dirty="0">
            <a:solidFill>
              <a:srgbClr val="00B0F0"/>
            </a:solidFill>
          </a:endParaRPr>
        </a:p>
      </dsp:txBody>
      <dsp:txXfrm>
        <a:off x="3221" y="4792626"/>
        <a:ext cx="2452615" cy="1117901"/>
      </dsp:txXfrm>
    </dsp:sp>
    <dsp:sp modelId="{B12B4CCA-CA0D-4E21-9345-90201B772E2E}">
      <dsp:nvSpPr>
        <dsp:cNvPr id="0" name=""/>
        <dsp:cNvSpPr/>
      </dsp:nvSpPr>
      <dsp:spPr>
        <a:xfrm>
          <a:off x="2554356" y="4970195"/>
          <a:ext cx="1218949" cy="1218949"/>
        </a:xfrm>
        <a:prstGeom prst="ellipse">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E5070A-1E62-4BC6-8EA6-8ABB5FB9C1AA}">
      <dsp:nvSpPr>
        <dsp:cNvPr id="0" name=""/>
        <dsp:cNvSpPr/>
      </dsp:nvSpPr>
      <dsp:spPr>
        <a:xfrm>
          <a:off x="4075293" y="2192854"/>
          <a:ext cx="3482713" cy="2599771"/>
        </a:xfrm>
        <a:prstGeom prst="round2SameRect">
          <a:avLst>
            <a:gd name="adj1" fmla="val 8000"/>
            <a:gd name="adj2" fmla="val 0"/>
          </a:avLst>
        </a:prstGeom>
        <a:solidFill>
          <a:schemeClr val="dk1">
            <a:alpha val="90000"/>
            <a:tint val="40000"/>
            <a:hueOff val="0"/>
            <a:satOff val="0"/>
            <a:lumOff val="0"/>
            <a:alphaOff val="0"/>
          </a:schemeClr>
        </a:solidFill>
        <a:ln w="1587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r" defTabSz="622300" rtl="1">
            <a:lnSpc>
              <a:spcPct val="90000"/>
            </a:lnSpc>
            <a:spcBef>
              <a:spcPct val="0"/>
            </a:spcBef>
            <a:spcAft>
              <a:spcPct val="15000"/>
            </a:spcAft>
            <a:buChar char="••"/>
          </a:pPr>
          <a:r>
            <a:rPr lang="ar-SA" sz="1400" kern="1200" dirty="0" smtClean="0"/>
            <a:t>فإنه يكفر بذلك ويرتد عن الإسلام.</a:t>
          </a:r>
          <a:endParaRPr lang="en-US" sz="1400" kern="1200" dirty="0"/>
        </a:p>
        <a:p>
          <a:pPr marL="114300" lvl="1" indent="-114300" algn="r" defTabSz="622300" rtl="1">
            <a:lnSpc>
              <a:spcPct val="90000"/>
            </a:lnSpc>
            <a:spcBef>
              <a:spcPct val="0"/>
            </a:spcBef>
            <a:spcAft>
              <a:spcPct val="15000"/>
            </a:spcAft>
            <a:buChar char="••"/>
          </a:pPr>
          <a:r>
            <a:rPr lang="ar-SA" sz="1400" kern="1200" dirty="0" smtClean="0"/>
            <a:t>فيجب على الحاكم أن يأمره بالتوبة.</a:t>
          </a:r>
          <a:endParaRPr lang="en-US" sz="1400" kern="1200" dirty="0"/>
        </a:p>
        <a:p>
          <a:pPr marL="114300" lvl="1" indent="-114300" algn="r" defTabSz="622300" rtl="1">
            <a:lnSpc>
              <a:spcPct val="90000"/>
            </a:lnSpc>
            <a:spcBef>
              <a:spcPct val="0"/>
            </a:spcBef>
            <a:spcAft>
              <a:spcPct val="15000"/>
            </a:spcAft>
            <a:buChar char="••"/>
          </a:pPr>
          <a:r>
            <a:rPr lang="ar-SA" sz="1400" kern="1200" dirty="0" smtClean="0"/>
            <a:t> فإن تاب وأقام الصلاة فذاك.</a:t>
          </a:r>
          <a:endParaRPr lang="en-US" sz="1400" kern="1200" dirty="0"/>
        </a:p>
        <a:p>
          <a:pPr marL="114300" lvl="1" indent="-114300" algn="r" defTabSz="622300" rtl="1">
            <a:lnSpc>
              <a:spcPct val="90000"/>
            </a:lnSpc>
            <a:spcBef>
              <a:spcPct val="0"/>
            </a:spcBef>
            <a:spcAft>
              <a:spcPct val="15000"/>
            </a:spcAft>
            <a:buChar char="••"/>
          </a:pPr>
          <a:r>
            <a:rPr lang="ar-SA" sz="1400" kern="1200" dirty="0" smtClean="0"/>
            <a:t> وإلا قبل على أنه مرتد، ولا يجوز غسله ولا تكفينه ولا الصلاة عليه، كما لا يجوز دفنه في مقابر المسلمين، لأنه ليس منهم.</a:t>
          </a:r>
          <a:endParaRPr lang="en-US" sz="1400" kern="1200" dirty="0"/>
        </a:p>
      </dsp:txBody>
      <dsp:txXfrm>
        <a:off x="4136209" y="2253770"/>
        <a:ext cx="3360881" cy="2538855"/>
      </dsp:txXfrm>
    </dsp:sp>
    <dsp:sp modelId="{7BD6B94F-F320-45A8-9532-1C5F8D9DF3C4}">
      <dsp:nvSpPr>
        <dsp:cNvPr id="0" name=""/>
        <dsp:cNvSpPr/>
      </dsp:nvSpPr>
      <dsp:spPr>
        <a:xfrm>
          <a:off x="4075293" y="4792626"/>
          <a:ext cx="3482713" cy="1117901"/>
        </a:xfrm>
        <a:prstGeom prst="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0" rIns="33020" bIns="0" numCol="1" spcCol="1270" anchor="ctr" anchorCtr="0">
          <a:noAutofit/>
        </a:bodyPr>
        <a:lstStyle/>
        <a:p>
          <a:pPr lvl="0" algn="r" defTabSz="1155700" rtl="1">
            <a:lnSpc>
              <a:spcPct val="90000"/>
            </a:lnSpc>
            <a:spcBef>
              <a:spcPct val="0"/>
            </a:spcBef>
            <a:spcAft>
              <a:spcPct val="35000"/>
            </a:spcAft>
          </a:pPr>
          <a:r>
            <a:rPr lang="ar-SA" sz="2600" b="1" u="none" kern="1200" dirty="0" smtClean="0">
              <a:solidFill>
                <a:srgbClr val="00B0F0"/>
              </a:solidFill>
              <a:cs typeface="+mn-cs"/>
            </a:rPr>
            <a:t>من تركها جاحداً لوجوبها</a:t>
          </a:r>
          <a:endParaRPr lang="en-US" sz="2600" b="1" u="none" kern="1200" dirty="0">
            <a:solidFill>
              <a:srgbClr val="00B0F0"/>
            </a:solidFill>
            <a:cs typeface="+mn-cs"/>
          </a:endParaRPr>
        </a:p>
      </dsp:txBody>
      <dsp:txXfrm>
        <a:off x="4075293" y="4792626"/>
        <a:ext cx="2452615" cy="1117901"/>
      </dsp:txXfrm>
    </dsp:sp>
    <dsp:sp modelId="{8EEC9563-79FE-4272-892F-B05D9538B43E}">
      <dsp:nvSpPr>
        <dsp:cNvPr id="0" name=""/>
        <dsp:cNvSpPr/>
      </dsp:nvSpPr>
      <dsp:spPr>
        <a:xfrm>
          <a:off x="6626428" y="4970195"/>
          <a:ext cx="1218949" cy="1218949"/>
        </a:xfrm>
        <a:prstGeom prst="ellipse">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F8112E8-A375-4670-B404-4E6DC67C4069}" type="datetimeFigureOut">
              <a:rPr lang="en-US" smtClean="0"/>
              <a:t>12/28/2017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C6E6D64-966B-48E4-8F38-9AB921F3109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112E8-A375-4670-B404-4E6DC67C4069}"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112E8-A375-4670-B404-4E6DC67C4069}"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8112E8-A375-4670-B404-4E6DC67C4069}"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8112E8-A375-4670-B404-4E6DC67C4069}"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F8112E8-A375-4670-B404-4E6DC67C4069}"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E6D64-966B-48E4-8F38-9AB921F3109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8112E8-A375-4670-B404-4E6DC67C4069}" type="datetimeFigureOut">
              <a:rPr lang="en-US" smtClean="0"/>
              <a:t>12/28/2017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8112E8-A375-4670-B404-4E6DC67C4069}" type="datetimeFigureOut">
              <a:rPr lang="en-US" smtClean="0"/>
              <a:t>12/28/2017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112E8-A375-4670-B404-4E6DC67C4069}" type="datetimeFigureOut">
              <a:rPr lang="en-US" smtClean="0"/>
              <a:t>12/28/2017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F8112E8-A375-4670-B404-4E6DC67C4069}" type="datetimeFigureOut">
              <a:rPr lang="en-US" smtClean="0"/>
              <a:t>12/28/2017</a:t>
            </a:fld>
            <a:endParaRPr lang="en-US"/>
          </a:p>
        </p:txBody>
      </p:sp>
      <p:sp>
        <p:nvSpPr>
          <p:cNvPr id="7" name="Slide Number Placeholder 6"/>
          <p:cNvSpPr>
            <a:spLocks noGrp="1"/>
          </p:cNvSpPr>
          <p:nvPr>
            <p:ph type="sldNum" sz="quarter" idx="12"/>
          </p:nvPr>
        </p:nvSpPr>
        <p:spPr/>
        <p:txBody>
          <a:bodyPr/>
          <a:lstStyle/>
          <a:p>
            <a:fld id="{EC6E6D64-966B-48E4-8F38-9AB921F3109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112E8-A375-4670-B404-4E6DC67C4069}" type="datetimeFigureOut">
              <a:rPr lang="en-US" smtClean="0"/>
              <a:t>12/28/2017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C6E6D64-966B-48E4-8F38-9AB921F310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F8112E8-A375-4670-B404-4E6DC67C4069}" type="datetimeFigureOut">
              <a:rPr lang="en-US" smtClean="0"/>
              <a:t>12/28/2017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C6E6D64-966B-48E4-8F38-9AB921F310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1"/>
            <a:r>
              <a:rPr lang="ar-SA" b="1" dirty="0" smtClean="0">
                <a:solidFill>
                  <a:srgbClr val="FF0000"/>
                </a:solidFill>
              </a:rPr>
              <a:t>الصلاة و</a:t>
            </a:r>
            <a:r>
              <a:rPr lang="ar-KW" b="1" dirty="0" smtClean="0">
                <a:solidFill>
                  <a:srgbClr val="FF0000"/>
                </a:solidFill>
              </a:rPr>
              <a:t>مشروعيتها</a:t>
            </a:r>
            <a:r>
              <a:rPr lang="ar-SA" b="1" dirty="0" smtClean="0">
                <a:solidFill>
                  <a:srgbClr val="FF0000"/>
                </a:solidFill>
              </a:rPr>
              <a:t/>
            </a:r>
            <a:br>
              <a:rPr lang="ar-SA" b="1" dirty="0" smtClean="0">
                <a:solidFill>
                  <a:srgbClr val="FF0000"/>
                </a:solidFill>
              </a:rPr>
            </a:br>
            <a:r>
              <a:rPr lang="en-US" sz="2700" b="1" dirty="0" err="1">
                <a:solidFill>
                  <a:srgbClr val="FF0000"/>
                </a:solidFill>
              </a:rPr>
              <a:t>S</a:t>
            </a:r>
            <a:r>
              <a:rPr lang="en-US" sz="2700" b="1" dirty="0" err="1" smtClean="0">
                <a:solidFill>
                  <a:srgbClr val="FF0000"/>
                </a:solidFill>
              </a:rPr>
              <a:t>olat</a:t>
            </a:r>
            <a:r>
              <a:rPr lang="en-US" sz="2700" b="1" dirty="0" smtClean="0">
                <a:solidFill>
                  <a:srgbClr val="FF0000"/>
                </a:solidFill>
              </a:rPr>
              <a:t> </a:t>
            </a:r>
            <a:r>
              <a:rPr lang="en-US" sz="2700" b="1" dirty="0" err="1" smtClean="0">
                <a:solidFill>
                  <a:srgbClr val="FF0000"/>
                </a:solidFill>
              </a:rPr>
              <a:t>dan</a:t>
            </a:r>
            <a:r>
              <a:rPr lang="en-US" sz="2700" b="1" dirty="0" smtClean="0">
                <a:solidFill>
                  <a:srgbClr val="FF0000"/>
                </a:solidFill>
              </a:rPr>
              <a:t> </a:t>
            </a:r>
            <a:r>
              <a:rPr lang="en-US" sz="2700" b="1" dirty="0" err="1" smtClean="0">
                <a:solidFill>
                  <a:srgbClr val="FF0000"/>
                </a:solidFill>
              </a:rPr>
              <a:t>Pensyariatannya</a:t>
            </a:r>
            <a:endParaRPr lang="en-US" sz="2700" b="1" dirty="0">
              <a:solidFill>
                <a:srgbClr val="FF0000"/>
              </a:solidFill>
            </a:endParaRPr>
          </a:p>
        </p:txBody>
      </p:sp>
      <p:sp>
        <p:nvSpPr>
          <p:cNvPr id="3" name="Subtitle 2"/>
          <p:cNvSpPr>
            <a:spLocks noGrp="1"/>
          </p:cNvSpPr>
          <p:nvPr>
            <p:ph type="subTitle" idx="1"/>
          </p:nvPr>
        </p:nvSpPr>
        <p:spPr>
          <a:xfrm>
            <a:off x="4724400" y="4724400"/>
            <a:ext cx="3309803" cy="1260629"/>
          </a:xfrm>
        </p:spPr>
        <p:txBody>
          <a:bodyPr/>
          <a:lstStyle/>
          <a:p>
            <a:endParaRPr lang="en-US" dirty="0"/>
          </a:p>
        </p:txBody>
      </p:sp>
      <p:sp>
        <p:nvSpPr>
          <p:cNvPr id="4" name="Rectangle 3"/>
          <p:cNvSpPr/>
          <p:nvPr/>
        </p:nvSpPr>
        <p:spPr>
          <a:xfrm>
            <a:off x="5181600" y="304800"/>
            <a:ext cx="2590800" cy="14478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b="1" dirty="0" smtClean="0">
                <a:solidFill>
                  <a:srgbClr val="002060"/>
                </a:solidFill>
                <a:latin typeface="Algerian" pitchFamily="82" charset="0"/>
              </a:rPr>
              <a:t>SYI 10102</a:t>
            </a:r>
          </a:p>
          <a:p>
            <a:pPr algn="ctr"/>
            <a:r>
              <a:rPr lang="en-US" sz="2400" b="1" dirty="0" smtClean="0">
                <a:solidFill>
                  <a:srgbClr val="002060"/>
                </a:solidFill>
                <a:latin typeface="Algerian" pitchFamily="82" charset="0"/>
              </a:rPr>
              <a:t>FIQH AL-IBADAH</a:t>
            </a:r>
          </a:p>
        </p:txBody>
      </p:sp>
      <p:pic>
        <p:nvPicPr>
          <p:cNvPr id="1026" name="Picture 2" descr="Hasil carian imej untuk ‫الصلا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724401"/>
            <a:ext cx="3305175" cy="1295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p:cNvGraphicFramePr/>
          <p:nvPr>
            <p:extLst>
              <p:ext uri="{D42A27DB-BD31-4B8C-83A1-F6EECF244321}">
                <p14:modId xmlns:p14="http://schemas.microsoft.com/office/powerpoint/2010/main" val="721411412"/>
              </p:ext>
            </p:extLst>
          </p:nvPr>
        </p:nvGraphicFramePr>
        <p:xfrm>
          <a:off x="533400" y="838200"/>
          <a:ext cx="3657600" cy="4711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2960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68779" y="0"/>
            <a:ext cx="2294219" cy="523220"/>
          </a:xfrm>
          <a:prstGeom prst="rect">
            <a:avLst/>
          </a:prstGeom>
        </p:spPr>
        <p:txBody>
          <a:bodyPr wrap="none">
            <a:spAutoFit/>
          </a:bodyPr>
          <a:lstStyle/>
          <a:p>
            <a:pPr lvl="0" algn="ctr" rtl="1"/>
            <a:r>
              <a:rPr lang="ar-SA" sz="2800" b="1" dirty="0" smtClean="0">
                <a:solidFill>
                  <a:schemeClr val="bg2">
                    <a:lumMod val="75000"/>
                  </a:schemeClr>
                </a:solidFill>
              </a:rPr>
              <a:t>معنى الصلاة</a:t>
            </a:r>
            <a:endParaRPr lang="en-US" sz="2800" b="1" dirty="0">
              <a:solidFill>
                <a:schemeClr val="bg2">
                  <a:lumMod val="75000"/>
                </a:schemeClr>
              </a:solidFill>
            </a:endParaRPr>
          </a:p>
        </p:txBody>
      </p:sp>
      <p:graphicFrame>
        <p:nvGraphicFramePr>
          <p:cNvPr id="5" name="Diagram 4"/>
          <p:cNvGraphicFramePr/>
          <p:nvPr>
            <p:extLst>
              <p:ext uri="{D42A27DB-BD31-4B8C-83A1-F6EECF244321}">
                <p14:modId xmlns:p14="http://schemas.microsoft.com/office/powerpoint/2010/main" val="2851723270"/>
              </p:ext>
            </p:extLst>
          </p:nvPr>
        </p:nvGraphicFramePr>
        <p:xfrm>
          <a:off x="685800" y="1219200"/>
          <a:ext cx="77724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956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0" y="76199"/>
            <a:ext cx="2082621" cy="461665"/>
          </a:xfrm>
          <a:prstGeom prst="rect">
            <a:avLst/>
          </a:prstGeom>
        </p:spPr>
        <p:txBody>
          <a:bodyPr wrap="none">
            <a:spAutoFit/>
          </a:bodyPr>
          <a:lstStyle/>
          <a:p>
            <a:pPr lvl="0"/>
            <a:r>
              <a:rPr lang="ar-SA" sz="2400" b="1" dirty="0" smtClean="0">
                <a:solidFill>
                  <a:schemeClr val="bg2"/>
                </a:solidFill>
              </a:rPr>
              <a:t>حكمة الصلاة </a:t>
            </a:r>
            <a:endParaRPr lang="en-US" sz="2400" b="1" dirty="0">
              <a:solidFill>
                <a:schemeClr val="bg2"/>
              </a:solidFill>
            </a:endParaRPr>
          </a:p>
        </p:txBody>
      </p:sp>
      <p:graphicFrame>
        <p:nvGraphicFramePr>
          <p:cNvPr id="5" name="Diagram 4"/>
          <p:cNvGraphicFramePr/>
          <p:nvPr>
            <p:extLst>
              <p:ext uri="{D42A27DB-BD31-4B8C-83A1-F6EECF244321}">
                <p14:modId xmlns:p14="http://schemas.microsoft.com/office/powerpoint/2010/main" val="637948169"/>
              </p:ext>
            </p:extLst>
          </p:nvPr>
        </p:nvGraphicFramePr>
        <p:xfrm>
          <a:off x="-990600" y="457200"/>
          <a:ext cx="10515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6834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0"/>
            <a:ext cx="3733799" cy="461665"/>
          </a:xfrm>
          <a:prstGeom prst="rect">
            <a:avLst/>
          </a:prstGeom>
        </p:spPr>
        <p:txBody>
          <a:bodyPr wrap="square">
            <a:spAutoFit/>
          </a:bodyPr>
          <a:lstStyle/>
          <a:p>
            <a:pPr algn="ctr" rtl="1"/>
            <a:r>
              <a:rPr lang="ar-SA" sz="2400" b="1" dirty="0" smtClean="0">
                <a:solidFill>
                  <a:schemeClr val="bg2"/>
                </a:solidFill>
              </a:rPr>
              <a:t>تاريخ مشروعية الصلاة</a:t>
            </a:r>
            <a:endParaRPr lang="en-US" sz="2400" b="1" dirty="0">
              <a:solidFill>
                <a:schemeClr val="bg2"/>
              </a:solidFill>
            </a:endParaRPr>
          </a:p>
        </p:txBody>
      </p:sp>
      <p:sp>
        <p:nvSpPr>
          <p:cNvPr id="5" name="Vertical Scroll 4"/>
          <p:cNvSpPr/>
          <p:nvPr/>
        </p:nvSpPr>
        <p:spPr>
          <a:xfrm>
            <a:off x="2514600" y="995218"/>
            <a:ext cx="4419600" cy="5329382"/>
          </a:xfrm>
          <a:prstGeom prst="verticalScroll">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smtClean="0">
                <a:solidFill>
                  <a:srgbClr val="FF0000"/>
                </a:solidFill>
                <a:latin typeface="Arabic Typesetting" pitchFamily="66" charset="-78"/>
                <a:cs typeface="Arabic Typesetting" pitchFamily="66" charset="-78"/>
              </a:rPr>
              <a:t>الصلاة </a:t>
            </a:r>
            <a:r>
              <a:rPr lang="ar-SA" sz="2400" b="1" dirty="0">
                <a:solidFill>
                  <a:srgbClr val="FF0000"/>
                </a:solidFill>
                <a:latin typeface="Arabic Typesetting" pitchFamily="66" charset="-78"/>
                <a:cs typeface="Arabic Typesetting" pitchFamily="66" charset="-78"/>
              </a:rPr>
              <a:t>من العبادات القديمة في مشروعيتها، فقد قال تعالى عن سيدنا إسماعيل عليه الســـلام: {وكان يأمر أهله بالصلاة والزكاة وكان عند ربه مرضياً} [مريم:55]، فقد عرفتها الحنيفية التي بعث بها إبراهيم، وعرفها أتباع موسى عليه السلام، وقال تعالى على لسان عيسى عليه السلام: {وأوصاني بالصلاة والزكاة ما دمت حياً}[مريم:31] </a:t>
            </a:r>
            <a:endParaRPr lang="en-US" sz="2400" b="1" dirty="0">
              <a:solidFill>
                <a:srgbClr val="FF0000"/>
              </a:solidFill>
              <a:latin typeface="Arabic Typesetting" pitchFamily="66" charset="-78"/>
              <a:cs typeface="Arabic Typesetting" pitchFamily="66" charset="-78"/>
            </a:endParaRPr>
          </a:p>
          <a:p>
            <a:pPr algn="ctr" rtl="1"/>
            <a:r>
              <a:rPr lang="ar-SA" sz="2400" b="1" dirty="0" smtClean="0">
                <a:solidFill>
                  <a:srgbClr val="FF0000"/>
                </a:solidFill>
                <a:latin typeface="Arabic Typesetting" pitchFamily="66" charset="-78"/>
                <a:cs typeface="Arabic Typesetting" pitchFamily="66" charset="-78"/>
              </a:rPr>
              <a:t>وعندما </a:t>
            </a:r>
            <a:r>
              <a:rPr lang="ar-SA" sz="2400" b="1" dirty="0">
                <a:solidFill>
                  <a:srgbClr val="FF0000"/>
                </a:solidFill>
                <a:latin typeface="Arabic Typesetting" pitchFamily="66" charset="-78"/>
                <a:cs typeface="Arabic Typesetting" pitchFamily="66" charset="-78"/>
              </a:rPr>
              <a:t>بعث نبينا محمد  كان يصلي ركعتين كل صباح ويصلي ركعتين كل مساء، قيل: وهما المقصودتان بقول الله تعالى خطاباً لنبيه: {وسبح بحمد ربك بالعشي والإبكار} [المؤمن:55] </a:t>
            </a:r>
            <a:endParaRPr lang="en-US" sz="2400" b="1" dirty="0">
              <a:solidFill>
                <a:srgbClr val="FF000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130388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05400" y="76199"/>
            <a:ext cx="2638864" cy="461665"/>
          </a:xfrm>
          <a:prstGeom prst="rect">
            <a:avLst/>
          </a:prstGeom>
        </p:spPr>
        <p:txBody>
          <a:bodyPr wrap="none">
            <a:spAutoFit/>
          </a:bodyPr>
          <a:lstStyle/>
          <a:p>
            <a:pPr lvl="0" rtl="1"/>
            <a:r>
              <a:rPr lang="ar-KW" sz="2400" b="1" dirty="0" smtClean="0">
                <a:solidFill>
                  <a:schemeClr val="bg2"/>
                </a:solidFill>
              </a:rPr>
              <a:t>الصلوات المكتوبة</a:t>
            </a:r>
            <a:endParaRPr lang="en-US" sz="2400" dirty="0">
              <a:solidFill>
                <a:schemeClr val="bg2"/>
              </a:solidFill>
            </a:endParaRPr>
          </a:p>
        </p:txBody>
      </p:sp>
      <p:graphicFrame>
        <p:nvGraphicFramePr>
          <p:cNvPr id="6" name="Diagram 5"/>
          <p:cNvGraphicFramePr/>
          <p:nvPr>
            <p:extLst>
              <p:ext uri="{D42A27DB-BD31-4B8C-83A1-F6EECF244321}">
                <p14:modId xmlns:p14="http://schemas.microsoft.com/office/powerpoint/2010/main" val="3934455886"/>
              </p:ext>
            </p:extLst>
          </p:nvPr>
        </p:nvGraphicFramePr>
        <p:xfrm>
          <a:off x="1066800" y="1143000"/>
          <a:ext cx="7162800" cy="144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Horizontal Scroll 6"/>
          <p:cNvSpPr/>
          <p:nvPr/>
        </p:nvSpPr>
        <p:spPr>
          <a:xfrm>
            <a:off x="1066800" y="2286000"/>
            <a:ext cx="7162800" cy="20574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b="1" dirty="0"/>
              <a:t>شرعت هذه الصلوات ليلة أسريَ برسول الله إلى بيت المقدس ثم عرج به إلى السماوات، فقد فرض الله على نبيه وسائر المسلمين خمسين صلاة في اليوم والليلة، ثم خففها الله عز وجل إلى خمس صلوات، فهي خمسٌ في الأداء والفعل وخمسون في الأجر</a:t>
            </a:r>
            <a:endParaRPr lang="en-US" b="1" dirty="0"/>
          </a:p>
        </p:txBody>
      </p:sp>
      <p:sp>
        <p:nvSpPr>
          <p:cNvPr id="8" name="Flowchart: Alternate Process 7"/>
          <p:cNvSpPr/>
          <p:nvPr/>
        </p:nvSpPr>
        <p:spPr>
          <a:xfrm>
            <a:off x="1600200" y="4343400"/>
            <a:ext cx="6019800" cy="1905000"/>
          </a:xfrm>
          <a:prstGeom prst="flowChartAlternateProcess">
            <a:avLst/>
          </a:prstGeom>
        </p:spPr>
        <p:style>
          <a:lnRef idx="0">
            <a:schemeClr val="accent2"/>
          </a:lnRef>
          <a:fillRef idx="3">
            <a:schemeClr val="accent2"/>
          </a:fillRef>
          <a:effectRef idx="3">
            <a:schemeClr val="accent2"/>
          </a:effectRef>
          <a:fontRef idx="minor">
            <a:schemeClr val="lt1"/>
          </a:fontRef>
        </p:style>
        <p:txBody>
          <a:bodyPr rtlCol="0" anchor="ctr"/>
          <a:lstStyle/>
          <a:p>
            <a:pPr algn="ctr" rtl="1"/>
            <a:r>
              <a:rPr lang="ar-SA" b="1" dirty="0" smtClean="0"/>
              <a:t>جاء </a:t>
            </a:r>
            <a:r>
              <a:rPr lang="ar-SA" b="1" dirty="0"/>
              <a:t>في حديث الإسراء والمعراج الذي رواه البخاري(342)، ومسـلم (163)، أن رسول الله قال: "فرج عن سقف بيتي وأنا بمكة، فنزل جبريل .. ثم أخذ بيدي فعرج بي إلى السماء... ففرض الله على أمتي خمسين صلاة ... فراجعته فقال: هي خمس </a:t>
            </a:r>
            <a:r>
              <a:rPr lang="ar-SA" b="1" dirty="0" smtClean="0"/>
              <a:t>وهي خمسون </a:t>
            </a:r>
            <a:r>
              <a:rPr lang="ar-SA" b="1" dirty="0"/>
              <a:t>لا يبدل القول لدي</a:t>
            </a:r>
            <a:endParaRPr lang="en-US" b="1" dirty="0"/>
          </a:p>
        </p:txBody>
      </p:sp>
    </p:spTree>
    <p:extLst>
      <p:ext uri="{BB962C8B-B14F-4D97-AF65-F5344CB8AC3E}">
        <p14:creationId xmlns:p14="http://schemas.microsoft.com/office/powerpoint/2010/main" val="4053776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0600" y="50798"/>
            <a:ext cx="3286477" cy="461665"/>
          </a:xfrm>
          <a:prstGeom prst="rect">
            <a:avLst/>
          </a:prstGeom>
        </p:spPr>
        <p:txBody>
          <a:bodyPr wrap="none">
            <a:spAutoFit/>
          </a:bodyPr>
          <a:lstStyle/>
          <a:p>
            <a:pPr lvl="0" rtl="1"/>
            <a:r>
              <a:rPr lang="ar-KW" sz="2400" b="1" dirty="0" smtClean="0">
                <a:solidFill>
                  <a:schemeClr val="bg2"/>
                </a:solidFill>
              </a:rPr>
              <a:t>دليل مشروعي</a:t>
            </a:r>
            <a:r>
              <a:rPr lang="ar-SA" sz="2400" b="1" dirty="0" smtClean="0">
                <a:solidFill>
                  <a:schemeClr val="bg2"/>
                </a:solidFill>
              </a:rPr>
              <a:t>ة الصلاة</a:t>
            </a:r>
            <a:endParaRPr lang="en-US" sz="2400" dirty="0">
              <a:solidFill>
                <a:schemeClr val="bg2"/>
              </a:solidFill>
            </a:endParaRPr>
          </a:p>
        </p:txBody>
      </p:sp>
      <p:graphicFrame>
        <p:nvGraphicFramePr>
          <p:cNvPr id="5" name="Diagram 4"/>
          <p:cNvGraphicFramePr/>
          <p:nvPr>
            <p:extLst>
              <p:ext uri="{D42A27DB-BD31-4B8C-83A1-F6EECF244321}">
                <p14:modId xmlns:p14="http://schemas.microsoft.com/office/powerpoint/2010/main" val="1047041520"/>
              </p:ext>
            </p:extLst>
          </p:nvPr>
        </p:nvGraphicFramePr>
        <p:xfrm>
          <a:off x="609600" y="990600"/>
          <a:ext cx="8001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nip Diagonal Corner Rectangle 5"/>
          <p:cNvSpPr/>
          <p:nvPr/>
        </p:nvSpPr>
        <p:spPr>
          <a:xfrm>
            <a:off x="4932218" y="2362200"/>
            <a:ext cx="1371600" cy="990600"/>
          </a:xfrm>
          <a:prstGeom prst="snip2Diag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solidFill>
                  <a:schemeClr val="tx1"/>
                </a:solidFill>
                <a:latin typeface="Arabic Typesetting" pitchFamily="66" charset="-78"/>
                <a:cs typeface="Arabic Typesetting" pitchFamily="66" charset="-78"/>
              </a:rPr>
              <a:t>القران</a:t>
            </a:r>
            <a:endParaRPr lang="en-US" sz="4800" b="1" dirty="0">
              <a:solidFill>
                <a:schemeClr val="tx1"/>
              </a:solidFill>
              <a:latin typeface="Arabic Typesetting" pitchFamily="66" charset="-78"/>
              <a:cs typeface="Arabic Typesetting" pitchFamily="66" charset="-78"/>
            </a:endParaRPr>
          </a:p>
        </p:txBody>
      </p:sp>
      <p:sp>
        <p:nvSpPr>
          <p:cNvPr id="7" name="Snip Diagonal Corner Rectangle 6"/>
          <p:cNvSpPr/>
          <p:nvPr/>
        </p:nvSpPr>
        <p:spPr>
          <a:xfrm>
            <a:off x="2930236" y="4953000"/>
            <a:ext cx="1371600" cy="990600"/>
          </a:xfrm>
          <a:prstGeom prst="snip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4800" b="1" dirty="0" smtClean="0">
                <a:solidFill>
                  <a:schemeClr val="tx1"/>
                </a:solidFill>
                <a:latin typeface="Arabic Typesetting" pitchFamily="66" charset="-78"/>
                <a:cs typeface="Arabic Typesetting" pitchFamily="66" charset="-78"/>
              </a:rPr>
              <a:t>الحديث</a:t>
            </a:r>
            <a:endParaRPr lang="en-US" sz="4800" b="1" dirty="0" smtClean="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3396591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1600" y="50798"/>
            <a:ext cx="2515432" cy="461665"/>
          </a:xfrm>
          <a:prstGeom prst="rect">
            <a:avLst/>
          </a:prstGeom>
        </p:spPr>
        <p:txBody>
          <a:bodyPr wrap="none">
            <a:spAutoFit/>
          </a:bodyPr>
          <a:lstStyle/>
          <a:p>
            <a:pPr lvl="0" rtl="1"/>
            <a:r>
              <a:rPr lang="ar-KW" sz="2400" b="1" dirty="0" smtClean="0">
                <a:solidFill>
                  <a:schemeClr val="bg2"/>
                </a:solidFill>
              </a:rPr>
              <a:t>حكم تارك </a:t>
            </a:r>
            <a:r>
              <a:rPr lang="ar-SA" sz="2400" b="1" dirty="0" smtClean="0">
                <a:solidFill>
                  <a:schemeClr val="bg2"/>
                </a:solidFill>
              </a:rPr>
              <a:t>الصلاة</a:t>
            </a:r>
            <a:endParaRPr lang="en-US" sz="2400" dirty="0">
              <a:solidFill>
                <a:schemeClr val="bg2"/>
              </a:solidFill>
            </a:endParaRPr>
          </a:p>
        </p:txBody>
      </p:sp>
      <p:graphicFrame>
        <p:nvGraphicFramePr>
          <p:cNvPr id="6" name="Diagram 5"/>
          <p:cNvGraphicFramePr/>
          <p:nvPr>
            <p:extLst>
              <p:ext uri="{D42A27DB-BD31-4B8C-83A1-F6EECF244321}">
                <p14:modId xmlns:p14="http://schemas.microsoft.com/office/powerpoint/2010/main" val="2822644486"/>
              </p:ext>
            </p:extLst>
          </p:nvPr>
        </p:nvGraphicFramePr>
        <p:xfrm>
          <a:off x="685800" y="-533400"/>
          <a:ext cx="7848600" cy="838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ctagon 6"/>
          <p:cNvSpPr/>
          <p:nvPr/>
        </p:nvSpPr>
        <p:spPr>
          <a:xfrm>
            <a:off x="7391400" y="4495800"/>
            <a:ext cx="1066800" cy="1066800"/>
          </a:xfrm>
          <a:prstGeom prst="octag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5400" b="1" dirty="0" smtClean="0">
                <a:solidFill>
                  <a:srgbClr val="FF0000"/>
                </a:solidFill>
                <a:latin typeface="Bauhaus 93" pitchFamily="82" charset="0"/>
              </a:rPr>
              <a:t>1</a:t>
            </a:r>
            <a:endParaRPr lang="en-US" sz="5400" b="1" dirty="0">
              <a:solidFill>
                <a:srgbClr val="FF0000"/>
              </a:solidFill>
              <a:latin typeface="Bauhaus 93" pitchFamily="82" charset="0"/>
            </a:endParaRPr>
          </a:p>
        </p:txBody>
      </p:sp>
      <p:sp>
        <p:nvSpPr>
          <p:cNvPr id="8" name="Octagon 7"/>
          <p:cNvSpPr/>
          <p:nvPr/>
        </p:nvSpPr>
        <p:spPr>
          <a:xfrm>
            <a:off x="3311236" y="4514273"/>
            <a:ext cx="1066800" cy="1066800"/>
          </a:xfrm>
          <a:prstGeom prst="octag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5400" b="1" dirty="0" smtClean="0">
                <a:solidFill>
                  <a:srgbClr val="FF0000"/>
                </a:solidFill>
                <a:latin typeface="Bauhaus 93" pitchFamily="82" charset="0"/>
              </a:rPr>
              <a:t>2</a:t>
            </a:r>
            <a:endParaRPr lang="en-US" sz="5400" b="1" dirty="0">
              <a:solidFill>
                <a:srgbClr val="FF0000"/>
              </a:solidFill>
              <a:latin typeface="Bauhaus 93" pitchFamily="82" charset="0"/>
            </a:endParaRPr>
          </a:p>
        </p:txBody>
      </p:sp>
    </p:spTree>
    <p:extLst>
      <p:ext uri="{BB962C8B-B14F-4D97-AF65-F5344CB8AC3E}">
        <p14:creationId xmlns:p14="http://schemas.microsoft.com/office/powerpoint/2010/main" val="21240365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101</TotalTime>
  <Words>624</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الصلاة ومشروعيتها Solat dan Pensyariatannya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Bab Solat 2.1 DefinisiSolat 2.2 Azan danIqamah 2.3 RukundanSyaratSolat</dc:title>
  <dc:creator>FKI</dc:creator>
  <cp:lastModifiedBy>FKI</cp:lastModifiedBy>
  <cp:revision>17</cp:revision>
  <dcterms:created xsi:type="dcterms:W3CDTF">2017-12-28T02:26:39Z</dcterms:created>
  <dcterms:modified xsi:type="dcterms:W3CDTF">2017-12-28T04:07:44Z</dcterms:modified>
</cp:coreProperties>
</file>