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658666-6DB0-4FCC-A9BC-77AB003C5660}" type="slidenum">
              <a:rPr lang="ms-MY" smtClean="0"/>
              <a:t>‹#›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2FC91A-873F-40ED-B92B-BEA5427E50A3}" type="datetimeFigureOut">
              <a:rPr lang="ms-MY" smtClean="0"/>
              <a:t>07/05/2019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JENAYAH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Jenayah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Istilah</a:t>
            </a:r>
            <a:r>
              <a:rPr lang="en-US" dirty="0" smtClean="0"/>
              <a:t>: </a:t>
            </a:r>
            <a:r>
              <a:rPr lang="en-US" dirty="0" err="1" smtClean="0"/>
              <a:t>pencerobohan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harta</a:t>
            </a:r>
            <a:r>
              <a:rPr lang="en-US" dirty="0" smtClean="0"/>
              <a:t>,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maruah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, </a:t>
            </a:r>
            <a:r>
              <a:rPr lang="en-US" dirty="0" err="1" smtClean="0"/>
              <a:t>hudud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ta`zir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/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Qisas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Hudud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Ta`zir</a:t>
            </a:r>
            <a:endParaRPr lang="en-US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77784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Kesaksamaan</a:t>
            </a:r>
            <a:r>
              <a:rPr lang="en-US" dirty="0"/>
              <a:t>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Teknikal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Spt. </a:t>
            </a:r>
            <a:r>
              <a:rPr lang="en-US" dirty="0" err="1"/>
              <a:t>h</a:t>
            </a:r>
            <a:r>
              <a:rPr lang="en-US" dirty="0" err="1" smtClean="0"/>
              <a:t>ukuman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mangsa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Kandungan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Spt.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dipotong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193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,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berdosa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ta`zir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melaksanakannya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huru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j</a:t>
            </a:r>
            <a:r>
              <a:rPr lang="en-US" dirty="0" err="1" smtClean="0"/>
              <a:t>enayah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(</a:t>
            </a:r>
            <a:r>
              <a:rPr lang="en-US" dirty="0" err="1" smtClean="0"/>
              <a:t>kematian</a:t>
            </a:r>
            <a:r>
              <a:rPr lang="en-US" dirty="0" smtClean="0"/>
              <a:t>) </a:t>
            </a:r>
            <a:r>
              <a:rPr lang="en-US" dirty="0" err="1" smtClean="0"/>
              <a:t>sahaja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9583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bertindih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, </a:t>
            </a:r>
            <a:r>
              <a:rPr lang="en-US" dirty="0" err="1" smtClean="0"/>
              <a:t>undian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ditunggu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penyusuan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64660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DIYAT (PAMPASAN)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Diyat</a:t>
            </a:r>
            <a:r>
              <a:rPr lang="en-US" dirty="0" smtClean="0"/>
              <a:t>: </a:t>
            </a:r>
            <a:r>
              <a:rPr lang="en-US" dirty="0" err="1" smtClean="0"/>
              <a:t>Pampasan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Jenis2 </a:t>
            </a:r>
            <a:r>
              <a:rPr lang="en-US" dirty="0" err="1" smtClean="0"/>
              <a:t>diyat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: </a:t>
            </a:r>
            <a:r>
              <a:rPr lang="en-US" dirty="0" err="1" smtClean="0"/>
              <a:t>pampasan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: </a:t>
            </a:r>
            <a:r>
              <a:rPr lang="en-US" dirty="0" err="1" smtClean="0"/>
              <a:t>pampasan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53029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Jenis2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(</a:t>
            </a:r>
            <a:r>
              <a:rPr lang="en-US" dirty="0" err="1" smtClean="0"/>
              <a:t>mughallazah</a:t>
            </a:r>
            <a:r>
              <a:rPr lang="en-US" dirty="0" smtClean="0"/>
              <a:t>):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(</a:t>
            </a:r>
            <a:r>
              <a:rPr lang="en-US" dirty="0" err="1" smtClean="0"/>
              <a:t>mukhaffafah</a:t>
            </a:r>
            <a:r>
              <a:rPr lang="en-US" dirty="0" smtClean="0"/>
              <a:t>):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100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(30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, 30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bunting).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92576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100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(30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, 30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bunting).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beransur2, </a:t>
            </a:r>
            <a:r>
              <a:rPr lang="en-US" dirty="0" err="1" smtClean="0"/>
              <a:t>selama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100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/>
              <a:t> </a:t>
            </a:r>
            <a:r>
              <a:rPr lang="en-US" dirty="0" smtClean="0"/>
              <a:t>(20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, 20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, 20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</a:t>
            </a:r>
            <a:r>
              <a:rPr lang="en-US" dirty="0" err="1" smtClean="0"/>
              <a:t>jantan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, 20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20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berumur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beransur2, </a:t>
            </a:r>
            <a:r>
              <a:rPr lang="en-US" dirty="0" err="1" smtClean="0"/>
              <a:t>selama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587995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: 100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sebahagian</a:t>
            </a:r>
            <a:r>
              <a:rPr lang="en-US" dirty="0" smtClean="0"/>
              <a:t>: 50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 @ 25 </a:t>
            </a:r>
            <a:r>
              <a:rPr lang="en-US" dirty="0" err="1" smtClean="0"/>
              <a:t>ekor</a:t>
            </a:r>
            <a:r>
              <a:rPr lang="en-US" dirty="0" smtClean="0"/>
              <a:t> @ 10 </a:t>
            </a:r>
            <a:r>
              <a:rPr lang="en-US" dirty="0" err="1" smtClean="0"/>
              <a:t>ekor</a:t>
            </a:r>
            <a:r>
              <a:rPr lang="en-US" dirty="0" smtClean="0"/>
              <a:t> @ 5 </a:t>
            </a:r>
            <a:r>
              <a:rPr lang="en-US" dirty="0" err="1" smtClean="0"/>
              <a:t>ekor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separuh</a:t>
            </a:r>
            <a:r>
              <a:rPr lang="en-US" dirty="0" smtClean="0"/>
              <a:t>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,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ghurrah</a:t>
            </a:r>
            <a:r>
              <a:rPr lang="en-US" dirty="0" smtClean="0"/>
              <a:t> (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hamba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/</a:t>
            </a:r>
            <a:r>
              <a:rPr lang="en-US" dirty="0" err="1" smtClean="0"/>
              <a:t>perempuan</a:t>
            </a:r>
            <a:r>
              <a:rPr lang="en-US" dirty="0" smtClean="0"/>
              <a:t> @ 1/20 </a:t>
            </a:r>
            <a:r>
              <a:rPr lang="en-US" dirty="0" err="1" smtClean="0"/>
              <a:t>diyat</a:t>
            </a:r>
            <a:r>
              <a:rPr lang="en-US" dirty="0" smtClean="0"/>
              <a:t>).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974212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HUDUD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Hudud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menahan</a:t>
            </a:r>
            <a:r>
              <a:rPr lang="en-US" dirty="0" smtClean="0"/>
              <a:t>/</a:t>
            </a:r>
            <a:r>
              <a:rPr lang="en-US" dirty="0" err="1" smtClean="0"/>
              <a:t>mencegah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Istilah</a:t>
            </a:r>
            <a:r>
              <a:rPr lang="en-US" dirty="0" smtClean="0"/>
              <a:t>: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keseksaan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Allah s.w.t.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hudud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Zina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Liwat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Qazaf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Minum</a:t>
            </a:r>
            <a:r>
              <a:rPr lang="en-US" dirty="0" smtClean="0"/>
              <a:t> arak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Mencuri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Hirabah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Murtad</a:t>
            </a:r>
            <a:r>
              <a:rPr lang="en-US" dirty="0" smtClean="0"/>
              <a:t> 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192515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Zina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Persetubuhan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sebarang</a:t>
            </a:r>
            <a:r>
              <a:rPr lang="en-US" dirty="0" smtClean="0"/>
              <a:t> </a:t>
            </a:r>
            <a:r>
              <a:rPr lang="en-US" dirty="0" err="1" smtClean="0"/>
              <a:t>syubhah</a:t>
            </a:r>
            <a:r>
              <a:rPr lang="en-US" dirty="0" smtClean="0"/>
              <a:t> (</a:t>
            </a:r>
            <a:r>
              <a:rPr lang="en-US" dirty="0" err="1" smtClean="0"/>
              <a:t>keraguan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hamba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penzina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Muhsan</a:t>
            </a:r>
            <a:r>
              <a:rPr lang="en-US" dirty="0" smtClean="0"/>
              <a:t>: </a:t>
            </a:r>
            <a:r>
              <a:rPr lang="en-US" dirty="0" err="1"/>
              <a:t>S</a:t>
            </a:r>
            <a:r>
              <a:rPr lang="en-US" dirty="0" err="1" smtClean="0"/>
              <a:t>udah</a:t>
            </a:r>
            <a:r>
              <a:rPr lang="en-US" dirty="0" smtClean="0"/>
              <a:t> </a:t>
            </a:r>
            <a:r>
              <a:rPr lang="en-US" dirty="0" err="1" smtClean="0"/>
              <a:t>berkahwin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jimak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rejam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muhsan</a:t>
            </a:r>
            <a:r>
              <a:rPr lang="en-US" dirty="0" smtClean="0"/>
              <a:t>: </a:t>
            </a:r>
            <a:r>
              <a:rPr lang="en-US" dirty="0" err="1"/>
              <a:t>B</a:t>
            </a:r>
            <a:r>
              <a:rPr lang="en-US" dirty="0" err="1" smtClean="0"/>
              <a:t>elum</a:t>
            </a:r>
            <a:r>
              <a:rPr lang="en-US" dirty="0" smtClean="0"/>
              <a:t> </a:t>
            </a:r>
            <a:r>
              <a:rPr lang="en-US" dirty="0" err="1" smtClean="0"/>
              <a:t>berkahwin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100 kali </a:t>
            </a:r>
            <a:r>
              <a:rPr lang="en-US" dirty="0" err="1" smtClean="0"/>
              <a:t>sebatan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275682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Pensabitan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Penyaksian</a:t>
            </a:r>
            <a:r>
              <a:rPr lang="en-US" dirty="0" smtClean="0"/>
              <a:t> 4 orang </a:t>
            </a:r>
            <a:r>
              <a:rPr lang="en-US" dirty="0" err="1" smtClean="0"/>
              <a:t>saksi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Tuduhan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li`an</a:t>
            </a:r>
            <a:r>
              <a:rPr lang="en-US" dirty="0" smtClean="0"/>
              <a:t> (</a:t>
            </a:r>
            <a:r>
              <a:rPr lang="en-US" dirty="0" err="1" smtClean="0"/>
              <a:t>bersumpah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had </a:t>
            </a:r>
            <a:r>
              <a:rPr lang="en-US" dirty="0" err="1" smtClean="0"/>
              <a:t>zina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Mukallaf</a:t>
            </a:r>
            <a:r>
              <a:rPr lang="en-US" dirty="0" smtClean="0"/>
              <a:t> (</a:t>
            </a:r>
            <a:r>
              <a:rPr lang="en-US" dirty="0" err="1" smtClean="0"/>
              <a:t>baligh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berakal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syubhah</a:t>
            </a:r>
            <a:r>
              <a:rPr lang="en-US" dirty="0" smtClean="0"/>
              <a:t> (</a:t>
            </a:r>
            <a:r>
              <a:rPr lang="en-US" dirty="0" err="1" smtClean="0"/>
              <a:t>keraguan</a:t>
            </a:r>
            <a:r>
              <a:rPr lang="en-US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hasyafah</a:t>
            </a:r>
            <a:r>
              <a:rPr lang="en-US" dirty="0" smtClean="0"/>
              <a:t> (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zakar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faraj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24959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Jenayah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/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kebiasaannya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: haram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qisas</a:t>
            </a:r>
            <a:r>
              <a:rPr lang="en-US" dirty="0" smtClean="0"/>
              <a:t> @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(</a:t>
            </a:r>
            <a:r>
              <a:rPr lang="en-US" dirty="0" err="1" smtClean="0"/>
              <a:t>mughallazah</a:t>
            </a:r>
            <a:r>
              <a:rPr lang="en-US" dirty="0" smtClean="0"/>
              <a:t>)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660880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Liwat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Persetubuhan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dubur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smtClean="0"/>
              <a:t> kesalahan</a:t>
            </a:r>
            <a:r>
              <a:rPr lang="en-US" dirty="0" smtClean="0"/>
              <a:t> </a:t>
            </a:r>
            <a:r>
              <a:rPr lang="en-US" dirty="0" err="1" smtClean="0"/>
              <a:t>liwat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Muhsan</a:t>
            </a:r>
            <a:r>
              <a:rPr lang="en-US" dirty="0" smtClean="0"/>
              <a:t>: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berkahwin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jimak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rejam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muhsan</a:t>
            </a:r>
            <a:r>
              <a:rPr lang="en-US" dirty="0" smtClean="0"/>
              <a:t>: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berkahwin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100 kali </a:t>
            </a:r>
            <a:r>
              <a:rPr lang="en-US" dirty="0" err="1" smtClean="0"/>
              <a:t>sebatan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Orang yang </a:t>
            </a:r>
            <a:r>
              <a:rPr lang="en-US" dirty="0" err="1" smtClean="0"/>
              <a:t>diliwat</a:t>
            </a:r>
            <a:r>
              <a:rPr lang="en-US" dirty="0" smtClean="0"/>
              <a:t>,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buang</a:t>
            </a:r>
            <a:r>
              <a:rPr lang="en-US" dirty="0" smtClean="0"/>
              <a:t> </a:t>
            </a:r>
            <a:r>
              <a:rPr lang="en-US" dirty="0" err="1" smtClean="0"/>
              <a:t>negeri,sama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muhsan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muhsan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Suami</a:t>
            </a:r>
            <a:r>
              <a:rPr lang="en-US" dirty="0" smtClean="0"/>
              <a:t> yang </a:t>
            </a:r>
            <a:r>
              <a:rPr lang="en-US" dirty="0" err="1" smtClean="0"/>
              <a:t>liwat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,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ta`zir</a:t>
            </a:r>
            <a:r>
              <a:rPr lang="en-US" dirty="0" smtClean="0"/>
              <a:t>.</a:t>
            </a:r>
            <a:endParaRPr lang="ms-MY" dirty="0" smtClean="0"/>
          </a:p>
          <a:p>
            <a:endParaRPr lang="en-US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766889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Qazaf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Menuduh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berzina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mencukupi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: 80 kali </a:t>
            </a:r>
            <a:r>
              <a:rPr lang="en-US" dirty="0" err="1" smtClean="0"/>
              <a:t>sebatan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Syarat</a:t>
            </a:r>
            <a:r>
              <a:rPr lang="en-US" dirty="0" smtClean="0"/>
              <a:t> orang yang </a:t>
            </a:r>
            <a:r>
              <a:rPr lang="en-US" dirty="0" err="1" smtClean="0"/>
              <a:t>dituduh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Islam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Baligh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Berakal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berzina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keizinan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penuduh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Pengguguran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qazaf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berzina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@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berzina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bersumpah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(</a:t>
            </a:r>
            <a:r>
              <a:rPr lang="en-US" dirty="0" err="1" smtClean="0"/>
              <a:t>li`an</a:t>
            </a:r>
            <a:r>
              <a:rPr lang="en-US" dirty="0" smtClean="0"/>
              <a:t>)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0070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Minum</a:t>
            </a:r>
            <a:r>
              <a:rPr lang="en-US" dirty="0" smtClean="0"/>
              <a:t> arak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Pensabitan</a:t>
            </a:r>
            <a:r>
              <a:rPr lang="en-US" dirty="0" smtClean="0"/>
              <a:t> had </a:t>
            </a:r>
            <a:r>
              <a:rPr lang="en-US" dirty="0" err="1" smtClean="0"/>
              <a:t>minum</a:t>
            </a:r>
            <a:r>
              <a:rPr lang="en-US" dirty="0" smtClean="0"/>
              <a:t> arak;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Penyaksian</a:t>
            </a:r>
            <a:r>
              <a:rPr lang="en-US" dirty="0" smtClean="0"/>
              <a:t> 2 orang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61587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Mencuri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yang </a:t>
            </a:r>
            <a:r>
              <a:rPr lang="en-US" dirty="0" err="1" smtClean="0"/>
              <a:t>sepatutnya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diamanahkan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had </a:t>
            </a:r>
            <a:r>
              <a:rPr lang="en-US" dirty="0" err="1" smtClean="0"/>
              <a:t>mencuri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Baligh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Berakal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dicuri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sepatutnya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dicuri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nisab</a:t>
            </a:r>
            <a:r>
              <a:rPr lang="en-US" dirty="0" smtClean="0"/>
              <a:t> (</a:t>
            </a:r>
            <a:r>
              <a:rPr lang="en-US" dirty="0" err="1" smtClean="0"/>
              <a:t>kadar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tuannya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syubhah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diiktiraf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syarak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Nisab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dicuri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Hanafi</a:t>
            </a:r>
            <a:r>
              <a:rPr lang="en-US" dirty="0" smtClean="0"/>
              <a:t>: 10 dinar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Maliki: 3 dirham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Shafie</a:t>
            </a:r>
            <a:r>
              <a:rPr lang="en-US" dirty="0" smtClean="0"/>
              <a:t>: ¼ dinar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28510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Hirabah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merampas</a:t>
            </a:r>
            <a:r>
              <a:rPr lang="en-US" dirty="0" smtClean="0"/>
              <a:t>, </a:t>
            </a:r>
            <a:r>
              <a:rPr lang="en-US" dirty="0" err="1" smtClean="0"/>
              <a:t>membunuh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menakut-nakutkan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terang-terangan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angkuh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, di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hirabah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merompak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dibunuh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disalib</a:t>
            </a:r>
            <a:r>
              <a:rPr lang="en-US" dirty="0" smtClean="0"/>
              <a:t> 3 </a:t>
            </a:r>
            <a:r>
              <a:rPr lang="en-US" dirty="0" err="1" smtClean="0"/>
              <a:t>hari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dimandi</a:t>
            </a:r>
            <a:r>
              <a:rPr lang="en-US" dirty="0" smtClean="0"/>
              <a:t>, </a:t>
            </a:r>
            <a:r>
              <a:rPr lang="en-US" dirty="0" err="1" smtClean="0"/>
              <a:t>dikafan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disolatkan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Membunuh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merompak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dibunuh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disalib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mangsa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Merompak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kaki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bersilang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Menakut-nakutkan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merompak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dipenjarakan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r>
              <a:rPr lang="en-US" dirty="0" err="1"/>
              <a:t>m</a:t>
            </a:r>
            <a:r>
              <a:rPr lang="en-US" dirty="0" err="1" smtClean="0"/>
              <a:t>engikut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787344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Murtad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B</a:t>
            </a:r>
            <a:r>
              <a:rPr lang="en-US" dirty="0" err="1" smtClean="0"/>
              <a:t>ahasa</a:t>
            </a:r>
            <a:r>
              <a:rPr lang="en-US" dirty="0" smtClean="0"/>
              <a:t>: </a:t>
            </a:r>
            <a:r>
              <a:rPr lang="en-US" dirty="0" err="1" smtClean="0"/>
              <a:t>beralih</a:t>
            </a:r>
            <a:r>
              <a:rPr lang="en-US" dirty="0" smtClean="0"/>
              <a:t>/</a:t>
            </a:r>
            <a:r>
              <a:rPr lang="en-US" dirty="0" err="1" smtClean="0"/>
              <a:t>bertukar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Istilah</a:t>
            </a:r>
            <a:r>
              <a:rPr lang="en-US" dirty="0" smtClean="0"/>
              <a:t>: </a:t>
            </a:r>
            <a:r>
              <a:rPr lang="en-US" dirty="0" err="1" smtClean="0"/>
              <a:t>bertukar</a:t>
            </a:r>
            <a:r>
              <a:rPr lang="en-US" dirty="0" smtClean="0"/>
              <a:t> agama </a:t>
            </a:r>
            <a:r>
              <a:rPr lang="en-US" dirty="0" err="1" smtClean="0"/>
              <a:t>daripada</a:t>
            </a:r>
            <a:r>
              <a:rPr lang="en-US" dirty="0" smtClean="0"/>
              <a:t> Islam </a:t>
            </a:r>
            <a:r>
              <a:rPr lang="en-US" dirty="0" err="1" smtClean="0"/>
              <a:t>kepada</a:t>
            </a:r>
            <a:r>
              <a:rPr lang="en-US" dirty="0" smtClean="0"/>
              <a:t> agama lain.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murtad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</a:t>
            </a:r>
            <a:r>
              <a:rPr lang="en-US" dirty="0" err="1" smtClean="0"/>
              <a:t>kafir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Mengucapkan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bercanggah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Islam, </a:t>
            </a:r>
            <a:r>
              <a:rPr lang="en-US" dirty="0" err="1" smtClean="0"/>
              <a:t>berasaskan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keingkaran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persendaan</a:t>
            </a:r>
            <a:r>
              <a:rPr lang="en-US" dirty="0" smtClean="0"/>
              <a:t>. 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47749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Pengguguran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orang </a:t>
            </a:r>
            <a:r>
              <a:rPr lang="en-US" dirty="0" err="1" smtClean="0"/>
              <a:t>murtad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,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dirampas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Status </a:t>
            </a:r>
            <a:r>
              <a:rPr lang="en-US" dirty="0" err="1" smtClean="0"/>
              <a:t>peribadi</a:t>
            </a:r>
            <a:r>
              <a:rPr lang="en-US" dirty="0" smtClean="0"/>
              <a:t> spt. </a:t>
            </a:r>
            <a:r>
              <a:rPr lang="en-US" dirty="0" err="1"/>
              <a:t>p</a:t>
            </a:r>
            <a:r>
              <a:rPr lang="en-US" dirty="0" err="1" smtClean="0"/>
              <a:t>erkahwinan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.,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dibubarkan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bertaubat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amaran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Baligh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bertaubat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Kemurtadan</a:t>
            </a:r>
            <a:r>
              <a:rPr lang="en-US" dirty="0" smtClean="0"/>
              <a:t>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penyaksian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860485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Kemurtadan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berselisih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Jumhur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: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Abu </a:t>
            </a:r>
            <a:r>
              <a:rPr lang="en-US" dirty="0" err="1"/>
              <a:t>H</a:t>
            </a:r>
            <a:r>
              <a:rPr lang="en-US" dirty="0" err="1" smtClean="0"/>
              <a:t>anifah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dipenjarakan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dipaksa</a:t>
            </a:r>
            <a:r>
              <a:rPr lang="en-US" dirty="0" smtClean="0"/>
              <a:t> </a:t>
            </a:r>
            <a:r>
              <a:rPr lang="en-US" dirty="0" err="1" smtClean="0"/>
              <a:t>memeluk</a:t>
            </a:r>
            <a:r>
              <a:rPr lang="en-US" dirty="0" smtClean="0"/>
              <a:t> Islam.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Qatadah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hamba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 </a:t>
            </a:r>
            <a:r>
              <a:rPr lang="en-US" dirty="0" err="1" smtClean="0"/>
              <a:t>murtad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Haram </a:t>
            </a:r>
            <a:r>
              <a:rPr lang="en-US" dirty="0" err="1" smtClean="0"/>
              <a:t>dikafan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disembahyangkan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dikebumikan</a:t>
            </a:r>
            <a:r>
              <a:rPr lang="en-US" dirty="0" smtClean="0"/>
              <a:t> di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perkuburan</a:t>
            </a:r>
            <a:r>
              <a:rPr lang="en-US" dirty="0" smtClean="0"/>
              <a:t> Islam.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hudud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digugurkan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taubat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solat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 </a:t>
            </a:r>
            <a:r>
              <a:rPr lang="en-US" dirty="0" err="1" smtClean="0"/>
              <a:t>bertaubat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menuduh</a:t>
            </a:r>
            <a:r>
              <a:rPr lang="en-US" dirty="0" smtClean="0"/>
              <a:t> </a:t>
            </a:r>
            <a:r>
              <a:rPr lang="en-US" dirty="0" err="1" smtClean="0"/>
              <a:t>zina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orang yang </a:t>
            </a:r>
            <a:r>
              <a:rPr lang="en-US" dirty="0" err="1" smtClean="0"/>
              <a:t>dituduh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pengampunan</a:t>
            </a:r>
            <a:r>
              <a:rPr lang="en-US" dirty="0" smtClean="0"/>
              <a:t> di </a:t>
            </a:r>
            <a:r>
              <a:rPr lang="en-US" dirty="0" err="1" smtClean="0"/>
              <a:t>mahkamah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hirabah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 </a:t>
            </a:r>
            <a:r>
              <a:rPr lang="en-US" dirty="0" err="1" smtClean="0"/>
              <a:t>bertaubat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, </a:t>
            </a:r>
            <a:r>
              <a:rPr lang="en-US" dirty="0" err="1" smtClean="0"/>
              <a:t>curi</a:t>
            </a:r>
            <a:r>
              <a:rPr lang="en-US" dirty="0" smtClean="0"/>
              <a:t>, </a:t>
            </a:r>
            <a:r>
              <a:rPr lang="en-US" dirty="0" err="1" smtClean="0"/>
              <a:t>merampas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67056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TA`ZIR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,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al-Qur’an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 @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pesalah</a:t>
            </a:r>
            <a:r>
              <a:rPr lang="en-US" dirty="0" smtClean="0"/>
              <a:t>,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al-Qur’an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72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/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kebiasaannya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beransur2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/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beransur2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pesalah</a:t>
            </a:r>
            <a:r>
              <a:rPr lang="en-US" dirty="0" smtClean="0"/>
              <a:t> pula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kaffarah</a:t>
            </a:r>
            <a:r>
              <a:rPr lang="en-US" dirty="0" smtClean="0"/>
              <a:t> (</a:t>
            </a:r>
            <a:r>
              <a:rPr lang="en-US" dirty="0" err="1" smtClean="0"/>
              <a:t>membebaskan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hamba</a:t>
            </a:r>
            <a:r>
              <a:rPr lang="en-US" dirty="0" smtClean="0"/>
              <a:t> @ </a:t>
            </a:r>
            <a:r>
              <a:rPr lang="en-US" dirty="0" err="1" smtClean="0"/>
              <a:t>berpuasa</a:t>
            </a:r>
            <a:r>
              <a:rPr lang="en-US" dirty="0" smtClean="0"/>
              <a:t> 2 </a:t>
            </a:r>
            <a:r>
              <a:rPr lang="en-US" dirty="0" err="1" smtClean="0"/>
              <a:t>bulan</a:t>
            </a:r>
            <a:r>
              <a:rPr lang="en-US" dirty="0" smtClean="0"/>
              <a:t> berturut2).</a:t>
            </a:r>
            <a:endParaRPr lang="en-US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17893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Pakatan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berpakat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. </a:t>
            </a: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mencederakan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(</a:t>
            </a:r>
            <a:r>
              <a:rPr lang="en-US" dirty="0" err="1" smtClean="0"/>
              <a:t>kecederaan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yang lain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(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).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62452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kecederaan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kecederaan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: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menembusi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Anggota</a:t>
            </a:r>
            <a:r>
              <a:rPr lang="en-US" dirty="0" smtClean="0"/>
              <a:t> lain: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yang </a:t>
            </a:r>
            <a:r>
              <a:rPr lang="en-US" dirty="0" err="1" smtClean="0"/>
              <a:t>menembusi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7524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Sengaja</a:t>
            </a:r>
            <a:r>
              <a:rPr lang="en-US" dirty="0" smtClean="0"/>
              <a:t>: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: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diyat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Diyat</a:t>
            </a:r>
            <a:r>
              <a:rPr lang="en-US" dirty="0" smtClean="0"/>
              <a:t>;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spt.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tangan</a:t>
            </a:r>
            <a:r>
              <a:rPr lang="en-US" dirty="0" smtClean="0"/>
              <a:t>, kaki </a:t>
            </a:r>
            <a:r>
              <a:rPr lang="en-US" dirty="0" err="1" smtClean="0"/>
              <a:t>dll</a:t>
            </a:r>
            <a:r>
              <a:rPr lang="en-US" dirty="0" smtClean="0"/>
              <a:t>., </a:t>
            </a:r>
            <a:r>
              <a:rPr lang="en-US" dirty="0" err="1"/>
              <a:t>d</a:t>
            </a:r>
            <a:r>
              <a:rPr lang="en-US" dirty="0" err="1" smtClean="0"/>
              <a:t>ikenakan</a:t>
            </a:r>
            <a:r>
              <a:rPr lang="en-US" dirty="0" smtClean="0"/>
              <a:t> 100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dikenakan</a:t>
            </a:r>
            <a:r>
              <a:rPr lang="en-US" dirty="0" smtClean="0"/>
              <a:t> 50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, </a:t>
            </a:r>
            <a:r>
              <a:rPr lang="en-US" dirty="0" err="1" smtClean="0"/>
              <a:t>dikenakan</a:t>
            </a:r>
            <a:r>
              <a:rPr lang="en-US" dirty="0" smtClean="0"/>
              <a:t> 1/10 (10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unta</a:t>
            </a:r>
            <a:r>
              <a:rPr lang="en-US" dirty="0" smtClean="0"/>
              <a:t>).</a:t>
            </a:r>
            <a:endParaRPr lang="en-US" dirty="0" smtClean="0"/>
          </a:p>
          <a:p>
            <a:pPr marL="514350" indent="-514350">
              <a:buFont typeface="+mj-lt"/>
              <a:buAutoNum type="romanUcPeriod"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66567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akal</a:t>
            </a:r>
            <a:r>
              <a:rPr lang="en-US" dirty="0" smtClean="0"/>
              <a:t>, </a:t>
            </a:r>
            <a:r>
              <a:rPr lang="en-US" dirty="0" err="1" smtClean="0"/>
              <a:t>pendengaran</a:t>
            </a:r>
            <a:r>
              <a:rPr lang="en-US" dirty="0" smtClean="0"/>
              <a:t>, </a:t>
            </a:r>
            <a:r>
              <a:rPr lang="en-US" dirty="0" err="1" smtClean="0"/>
              <a:t>penglihatan</a:t>
            </a:r>
            <a:r>
              <a:rPr lang="en-US" dirty="0" smtClean="0"/>
              <a:t>, </a:t>
            </a:r>
            <a:r>
              <a:rPr lang="en-US" dirty="0" err="1" smtClean="0"/>
              <a:t>bau</a:t>
            </a:r>
            <a:r>
              <a:rPr lang="en-US" dirty="0" smtClean="0"/>
              <a:t>, </a:t>
            </a:r>
            <a:r>
              <a:rPr lang="en-US" dirty="0" err="1" smtClean="0"/>
              <a:t>pertuturan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sentuhan</a:t>
            </a:r>
            <a:r>
              <a:rPr lang="en-US" dirty="0" smtClean="0"/>
              <a:t>, </a:t>
            </a:r>
            <a:r>
              <a:rPr lang="en-US" dirty="0" err="1" smtClean="0"/>
              <a:t>kunyah</a:t>
            </a:r>
            <a:r>
              <a:rPr lang="en-US" dirty="0" smtClean="0"/>
              <a:t>,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mani</a:t>
            </a:r>
            <a:r>
              <a:rPr lang="en-US" dirty="0" smtClean="0"/>
              <a:t>,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bersekedudukan</a:t>
            </a:r>
            <a:r>
              <a:rPr lang="en-US" dirty="0" smtClean="0"/>
              <a:t>, </a:t>
            </a:r>
            <a:r>
              <a:rPr lang="en-US" dirty="0" err="1" smtClean="0"/>
              <a:t>tangan</a:t>
            </a:r>
            <a:r>
              <a:rPr lang="en-US" dirty="0" smtClean="0"/>
              <a:t>, kaki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Hukuman</a:t>
            </a:r>
            <a:r>
              <a:rPr lang="en-US" dirty="0" smtClean="0"/>
              <a:t>: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diyat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sebahagian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623789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QISAS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persamaan</a:t>
            </a:r>
            <a:r>
              <a:rPr lang="en-US" dirty="0" smtClean="0"/>
              <a:t> @ </a:t>
            </a:r>
            <a:r>
              <a:rPr lang="en-US" dirty="0" err="1" smtClean="0"/>
              <a:t>seimbang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Istilah</a:t>
            </a:r>
            <a:r>
              <a:rPr lang="en-US" dirty="0" smtClean="0"/>
              <a:t>: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(</a:t>
            </a:r>
            <a:r>
              <a:rPr lang="en-US" dirty="0" err="1" smtClean="0"/>
              <a:t>kematian</a:t>
            </a:r>
            <a:r>
              <a:rPr lang="en-US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Mukallaf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leluhur</a:t>
            </a:r>
            <a:r>
              <a:rPr lang="en-US" dirty="0" smtClean="0"/>
              <a:t> (</a:t>
            </a:r>
            <a:r>
              <a:rPr lang="en-US" dirty="0" err="1" smtClean="0"/>
              <a:t>nenek</a:t>
            </a:r>
            <a:r>
              <a:rPr lang="en-US" dirty="0" smtClean="0"/>
              <a:t> </a:t>
            </a:r>
            <a:r>
              <a:rPr lang="en-US" dirty="0" err="1" smtClean="0"/>
              <a:t>moyang</a:t>
            </a:r>
            <a:r>
              <a:rPr lang="en-US" dirty="0" smtClean="0"/>
              <a:t>) </a:t>
            </a:r>
            <a:r>
              <a:rPr lang="en-US" dirty="0" err="1" smtClean="0"/>
              <a:t>mangsa</a:t>
            </a:r>
            <a:r>
              <a:rPr lang="en-US" dirty="0" smtClean="0"/>
              <a:t> spt.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bapa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datuk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Mangsa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nyawanya</a:t>
            </a:r>
            <a:r>
              <a:rPr lang="en-US" dirty="0" smtClean="0"/>
              <a:t> spt. </a:t>
            </a:r>
            <a:r>
              <a:rPr lang="en-US" dirty="0" err="1" smtClean="0"/>
              <a:t>muslim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kafir</a:t>
            </a:r>
            <a:r>
              <a:rPr lang="en-US" dirty="0" smtClean="0"/>
              <a:t> </a:t>
            </a:r>
            <a:r>
              <a:rPr lang="en-US" dirty="0" err="1" smtClean="0"/>
              <a:t>zimmi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pembunuh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6712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qisas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jenayah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lumpuh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normal.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dihukum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,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sendinya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610900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329</TotalTime>
  <Words>1586</Words>
  <Application>Microsoft Office PowerPoint</Application>
  <PresentationFormat>On-screen Show (4:3)</PresentationFormat>
  <Paragraphs>201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JENAYAH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QISAS</vt:lpstr>
      <vt:lpstr>PowerPoint Presentation</vt:lpstr>
      <vt:lpstr>PowerPoint Presentation</vt:lpstr>
      <vt:lpstr>PowerPoint Presentation</vt:lpstr>
      <vt:lpstr>PowerPoint Presentation</vt:lpstr>
      <vt:lpstr>DIYAT (PAMPASAN)</vt:lpstr>
      <vt:lpstr>PowerPoint Presentation</vt:lpstr>
      <vt:lpstr>PowerPoint Presentation</vt:lpstr>
      <vt:lpstr>PowerPoint Presentation</vt:lpstr>
      <vt:lpstr>HUDUD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TA`ZIR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JENAYAH</dc:title>
  <dc:creator>unisza</dc:creator>
  <cp:lastModifiedBy>unisza</cp:lastModifiedBy>
  <cp:revision>30</cp:revision>
  <dcterms:created xsi:type="dcterms:W3CDTF">2019-05-07T01:35:40Z</dcterms:created>
  <dcterms:modified xsi:type="dcterms:W3CDTF">2019-05-07T07:05:08Z</dcterms:modified>
</cp:coreProperties>
</file>