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227ADE-19FC-429D-AAD9-EAB141A87BB4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A14B26D-245D-4C55-B20B-611F8AB44794}">
      <dgm:prSet phldrT="[Text]" custT="1"/>
      <dgm:spPr/>
      <dgm:t>
        <a:bodyPr/>
        <a:lstStyle/>
        <a:p>
          <a:pPr algn="r" rtl="1"/>
          <a:r>
            <a:rPr lang="ar-SA" sz="4400" b="1" dirty="0" smtClean="0">
              <a:solidFill>
                <a:srgbClr val="FFC000"/>
              </a:solidFill>
            </a:rPr>
            <a:t>الجبائر</a:t>
          </a:r>
          <a:endParaRPr lang="en-US" sz="4400" b="1" dirty="0">
            <a:solidFill>
              <a:srgbClr val="FFC000"/>
            </a:solidFill>
          </a:endParaRPr>
        </a:p>
      </dgm:t>
    </dgm:pt>
    <dgm:pt modelId="{0F278795-CE0C-4291-BE20-7F40BD9FFD29}" type="parTrans" cxnId="{8CFE0E61-5A90-4A6F-AC07-FAE089D8BD42}">
      <dgm:prSet/>
      <dgm:spPr/>
      <dgm:t>
        <a:bodyPr/>
        <a:lstStyle/>
        <a:p>
          <a:endParaRPr lang="en-US"/>
        </a:p>
      </dgm:t>
    </dgm:pt>
    <dgm:pt modelId="{12518647-2443-4646-A030-7D11A4400EF7}" type="sibTrans" cxnId="{8CFE0E61-5A90-4A6F-AC07-FAE089D8BD42}">
      <dgm:prSet/>
      <dgm:spPr/>
      <dgm:t>
        <a:bodyPr/>
        <a:lstStyle/>
        <a:p>
          <a:endParaRPr lang="en-US"/>
        </a:p>
      </dgm:t>
    </dgm:pt>
    <dgm:pt modelId="{5E1C1170-D995-4864-8405-8EF41D198BC5}">
      <dgm:prSet phldrT="[Text]" custT="1"/>
      <dgm:spPr/>
      <dgm:t>
        <a:bodyPr/>
        <a:lstStyle/>
        <a:p>
          <a:pPr algn="r" rtl="1"/>
          <a:r>
            <a:rPr lang="ar-SA" sz="2000" b="0" dirty="0" smtClean="0">
              <a:solidFill>
                <a:schemeClr val="bg2">
                  <a:lumMod val="25000"/>
                </a:schemeClr>
              </a:solidFill>
            </a:rPr>
            <a:t>جمع جبيرة</a:t>
          </a:r>
          <a:endParaRPr lang="en-US" sz="2000" b="0" dirty="0">
            <a:solidFill>
              <a:schemeClr val="bg2">
                <a:lumMod val="25000"/>
              </a:schemeClr>
            </a:solidFill>
          </a:endParaRPr>
        </a:p>
      </dgm:t>
    </dgm:pt>
    <dgm:pt modelId="{3318B365-DCED-4FC2-9714-E8E29F336286}" type="parTrans" cxnId="{D58CE320-8685-4587-8EE2-2956837054F2}">
      <dgm:prSet/>
      <dgm:spPr/>
      <dgm:t>
        <a:bodyPr/>
        <a:lstStyle/>
        <a:p>
          <a:endParaRPr lang="en-US"/>
        </a:p>
      </dgm:t>
    </dgm:pt>
    <dgm:pt modelId="{AC9005AC-6A31-49CF-AECC-8C8B05512965}" type="sibTrans" cxnId="{D58CE320-8685-4587-8EE2-2956837054F2}">
      <dgm:prSet/>
      <dgm:spPr/>
      <dgm:t>
        <a:bodyPr/>
        <a:lstStyle/>
        <a:p>
          <a:endParaRPr lang="en-US"/>
        </a:p>
      </dgm:t>
    </dgm:pt>
    <dgm:pt modelId="{FF85DD90-A64B-40F0-B597-8646F7085900}">
      <dgm:prSet phldrT="[Text]" custT="1"/>
      <dgm:spPr/>
      <dgm:t>
        <a:bodyPr/>
        <a:lstStyle/>
        <a:p>
          <a:pPr algn="r" rtl="1"/>
          <a:r>
            <a:rPr lang="ar-SA" sz="2000" dirty="0" smtClean="0">
              <a:solidFill>
                <a:schemeClr val="bg2">
                  <a:lumMod val="25000"/>
                </a:schemeClr>
              </a:solidFill>
            </a:rPr>
            <a:t>رباط يوضع على العضو المكسور ليجبر</a:t>
          </a:r>
          <a:endParaRPr lang="en-US" sz="2000" dirty="0">
            <a:solidFill>
              <a:schemeClr val="bg2">
                <a:lumMod val="25000"/>
              </a:schemeClr>
            </a:solidFill>
          </a:endParaRPr>
        </a:p>
      </dgm:t>
    </dgm:pt>
    <dgm:pt modelId="{F722B59D-9259-41BC-BF8F-AF52787777C1}" type="parTrans" cxnId="{FE9DAE4F-617E-423D-A912-EF6559609728}">
      <dgm:prSet/>
      <dgm:spPr/>
      <dgm:t>
        <a:bodyPr/>
        <a:lstStyle/>
        <a:p>
          <a:endParaRPr lang="en-US"/>
        </a:p>
      </dgm:t>
    </dgm:pt>
    <dgm:pt modelId="{AEB61A4D-41A3-43AF-BD60-C88C9388545A}" type="sibTrans" cxnId="{FE9DAE4F-617E-423D-A912-EF6559609728}">
      <dgm:prSet/>
      <dgm:spPr/>
      <dgm:t>
        <a:bodyPr/>
        <a:lstStyle/>
        <a:p>
          <a:endParaRPr lang="en-US"/>
        </a:p>
      </dgm:t>
    </dgm:pt>
    <dgm:pt modelId="{3F85B62F-7D7C-423E-9DD5-51449D570AE6}" type="pres">
      <dgm:prSet presAssocID="{63227ADE-19FC-429D-AAD9-EAB141A87BB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6A296F-A409-4186-BCA1-0333BCD2D03F}" type="pres">
      <dgm:prSet presAssocID="{63227ADE-19FC-429D-AAD9-EAB141A87BB4}" presName="dummyMaxCanvas" presStyleCnt="0">
        <dgm:presLayoutVars/>
      </dgm:prSet>
      <dgm:spPr/>
    </dgm:pt>
    <dgm:pt modelId="{765A064C-B6D3-4931-BF25-33FC39A77BA4}" type="pres">
      <dgm:prSet presAssocID="{63227ADE-19FC-429D-AAD9-EAB141A87BB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13B87-6E0D-4377-B599-E2CF4CAD92FF}" type="pres">
      <dgm:prSet presAssocID="{63227ADE-19FC-429D-AAD9-EAB141A87BB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EBE1A-0595-44A5-9E82-DBACF134B1D0}" type="pres">
      <dgm:prSet presAssocID="{63227ADE-19FC-429D-AAD9-EAB141A87BB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CA5B4-8609-481A-907D-159AC368EEB3}" type="pres">
      <dgm:prSet presAssocID="{63227ADE-19FC-429D-AAD9-EAB141A87BB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E78FC-4F0D-40B1-9042-06CBF1E6B13B}" type="pres">
      <dgm:prSet presAssocID="{63227ADE-19FC-429D-AAD9-EAB141A87BB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059E0-46CA-4FD6-8FEB-C0A857BC1002}" type="pres">
      <dgm:prSet presAssocID="{63227ADE-19FC-429D-AAD9-EAB141A87BB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58274-A6D7-48AB-AA38-3D7928B05DB1}" type="pres">
      <dgm:prSet presAssocID="{63227ADE-19FC-429D-AAD9-EAB141A87BB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F12EF-E844-46AA-97FC-AD4D94E388C8}" type="pres">
      <dgm:prSet presAssocID="{63227ADE-19FC-429D-AAD9-EAB141A87BB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4BBD5E-2777-4A51-926C-664B1FC90C17}" type="presOf" srcId="{FF85DD90-A64B-40F0-B597-8646F7085900}" destId="{0F0F12EF-E844-46AA-97FC-AD4D94E388C8}" srcOrd="1" destOrd="0" presId="urn:microsoft.com/office/officeart/2005/8/layout/vProcess5"/>
    <dgm:cxn modelId="{F23A31AA-604F-4487-8EE7-6E06A8B17134}" type="presOf" srcId="{5E1C1170-D995-4864-8405-8EF41D198BC5}" destId="{EC158274-A6D7-48AB-AA38-3D7928B05DB1}" srcOrd="1" destOrd="0" presId="urn:microsoft.com/office/officeart/2005/8/layout/vProcess5"/>
    <dgm:cxn modelId="{FE9DAE4F-617E-423D-A912-EF6559609728}" srcId="{63227ADE-19FC-429D-AAD9-EAB141A87BB4}" destId="{FF85DD90-A64B-40F0-B597-8646F7085900}" srcOrd="2" destOrd="0" parTransId="{F722B59D-9259-41BC-BF8F-AF52787777C1}" sibTransId="{AEB61A4D-41A3-43AF-BD60-C88C9388545A}"/>
    <dgm:cxn modelId="{5176F69C-F908-4007-81E6-36A1E9D015A6}" type="presOf" srcId="{5E1C1170-D995-4864-8405-8EF41D198BC5}" destId="{D6113B87-6E0D-4377-B599-E2CF4CAD92FF}" srcOrd="0" destOrd="0" presId="urn:microsoft.com/office/officeart/2005/8/layout/vProcess5"/>
    <dgm:cxn modelId="{67EC2687-F65F-4453-9D02-DCA0A01FDDDD}" type="presOf" srcId="{12518647-2443-4646-A030-7D11A4400EF7}" destId="{1DACA5B4-8609-481A-907D-159AC368EEB3}" srcOrd="0" destOrd="0" presId="urn:microsoft.com/office/officeart/2005/8/layout/vProcess5"/>
    <dgm:cxn modelId="{8CFE0E61-5A90-4A6F-AC07-FAE089D8BD42}" srcId="{63227ADE-19FC-429D-AAD9-EAB141A87BB4}" destId="{8A14B26D-245D-4C55-B20B-611F8AB44794}" srcOrd="0" destOrd="0" parTransId="{0F278795-CE0C-4291-BE20-7F40BD9FFD29}" sibTransId="{12518647-2443-4646-A030-7D11A4400EF7}"/>
    <dgm:cxn modelId="{EC8EDBB6-AD2B-4CC7-9B4E-307A6A04508B}" type="presOf" srcId="{63227ADE-19FC-429D-AAD9-EAB141A87BB4}" destId="{3F85B62F-7D7C-423E-9DD5-51449D570AE6}" srcOrd="0" destOrd="0" presId="urn:microsoft.com/office/officeart/2005/8/layout/vProcess5"/>
    <dgm:cxn modelId="{D58CE320-8685-4587-8EE2-2956837054F2}" srcId="{63227ADE-19FC-429D-AAD9-EAB141A87BB4}" destId="{5E1C1170-D995-4864-8405-8EF41D198BC5}" srcOrd="1" destOrd="0" parTransId="{3318B365-DCED-4FC2-9714-E8E29F336286}" sibTransId="{AC9005AC-6A31-49CF-AECC-8C8B05512965}"/>
    <dgm:cxn modelId="{CF18F35D-750D-4035-B8C1-015CDA22884E}" type="presOf" srcId="{8A14B26D-245D-4C55-B20B-611F8AB44794}" destId="{0C2059E0-46CA-4FD6-8FEB-C0A857BC1002}" srcOrd="1" destOrd="0" presId="urn:microsoft.com/office/officeart/2005/8/layout/vProcess5"/>
    <dgm:cxn modelId="{EEB54C1E-B6C2-4925-88AA-1CC404BB7D4C}" type="presOf" srcId="{AC9005AC-6A31-49CF-AECC-8C8B05512965}" destId="{5A7E78FC-4F0D-40B1-9042-06CBF1E6B13B}" srcOrd="0" destOrd="0" presId="urn:microsoft.com/office/officeart/2005/8/layout/vProcess5"/>
    <dgm:cxn modelId="{24DF1EB1-EFA4-4C26-98CB-AF451F30FB81}" type="presOf" srcId="{8A14B26D-245D-4C55-B20B-611F8AB44794}" destId="{765A064C-B6D3-4931-BF25-33FC39A77BA4}" srcOrd="0" destOrd="0" presId="urn:microsoft.com/office/officeart/2005/8/layout/vProcess5"/>
    <dgm:cxn modelId="{DA8F0B74-6029-4A2A-B423-55645644605A}" type="presOf" srcId="{FF85DD90-A64B-40F0-B597-8646F7085900}" destId="{AA8EBE1A-0595-44A5-9E82-DBACF134B1D0}" srcOrd="0" destOrd="0" presId="urn:microsoft.com/office/officeart/2005/8/layout/vProcess5"/>
    <dgm:cxn modelId="{7840175C-E0FB-4E69-AFB6-96D4503511B3}" type="presParOf" srcId="{3F85B62F-7D7C-423E-9DD5-51449D570AE6}" destId="{586A296F-A409-4186-BCA1-0333BCD2D03F}" srcOrd="0" destOrd="0" presId="urn:microsoft.com/office/officeart/2005/8/layout/vProcess5"/>
    <dgm:cxn modelId="{AA8A9B74-2833-4987-B2F3-29CC9D9F1020}" type="presParOf" srcId="{3F85B62F-7D7C-423E-9DD5-51449D570AE6}" destId="{765A064C-B6D3-4931-BF25-33FC39A77BA4}" srcOrd="1" destOrd="0" presId="urn:microsoft.com/office/officeart/2005/8/layout/vProcess5"/>
    <dgm:cxn modelId="{C17A793F-419E-426E-8DBF-B707A714D6FB}" type="presParOf" srcId="{3F85B62F-7D7C-423E-9DD5-51449D570AE6}" destId="{D6113B87-6E0D-4377-B599-E2CF4CAD92FF}" srcOrd="2" destOrd="0" presId="urn:microsoft.com/office/officeart/2005/8/layout/vProcess5"/>
    <dgm:cxn modelId="{5C508994-90E8-4F34-8719-03B7CEFFDA87}" type="presParOf" srcId="{3F85B62F-7D7C-423E-9DD5-51449D570AE6}" destId="{AA8EBE1A-0595-44A5-9E82-DBACF134B1D0}" srcOrd="3" destOrd="0" presId="urn:microsoft.com/office/officeart/2005/8/layout/vProcess5"/>
    <dgm:cxn modelId="{06336E45-9C7C-4EAC-8CB3-773A959B975D}" type="presParOf" srcId="{3F85B62F-7D7C-423E-9DD5-51449D570AE6}" destId="{1DACA5B4-8609-481A-907D-159AC368EEB3}" srcOrd="4" destOrd="0" presId="urn:microsoft.com/office/officeart/2005/8/layout/vProcess5"/>
    <dgm:cxn modelId="{6214E197-2D47-429E-9DB6-6532E2021342}" type="presParOf" srcId="{3F85B62F-7D7C-423E-9DD5-51449D570AE6}" destId="{5A7E78FC-4F0D-40B1-9042-06CBF1E6B13B}" srcOrd="5" destOrd="0" presId="urn:microsoft.com/office/officeart/2005/8/layout/vProcess5"/>
    <dgm:cxn modelId="{1A23CB92-F624-468E-800D-6AB83E40C716}" type="presParOf" srcId="{3F85B62F-7D7C-423E-9DD5-51449D570AE6}" destId="{0C2059E0-46CA-4FD6-8FEB-C0A857BC1002}" srcOrd="6" destOrd="0" presId="urn:microsoft.com/office/officeart/2005/8/layout/vProcess5"/>
    <dgm:cxn modelId="{F85F7DD4-57B9-4DF2-8C57-450AA4A5699E}" type="presParOf" srcId="{3F85B62F-7D7C-423E-9DD5-51449D570AE6}" destId="{EC158274-A6D7-48AB-AA38-3D7928B05DB1}" srcOrd="7" destOrd="0" presId="urn:microsoft.com/office/officeart/2005/8/layout/vProcess5"/>
    <dgm:cxn modelId="{3161AF7B-5E5B-4E6E-9A65-0F80D4FF0C32}" type="presParOf" srcId="{3F85B62F-7D7C-423E-9DD5-51449D570AE6}" destId="{0F0F12EF-E844-46AA-97FC-AD4D94E388C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227ADE-19FC-429D-AAD9-EAB141A87BB4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A14B26D-245D-4C55-B20B-611F8AB44794}">
      <dgm:prSet phldrT="[Text]" custT="1"/>
      <dgm:spPr/>
      <dgm:t>
        <a:bodyPr/>
        <a:lstStyle/>
        <a:p>
          <a:pPr algn="r" rtl="1"/>
          <a:r>
            <a:rPr lang="ar-SA" sz="4000" b="1" dirty="0" smtClean="0">
              <a:solidFill>
                <a:srgbClr val="FFC000"/>
              </a:solidFill>
            </a:rPr>
            <a:t>العصائب</a:t>
          </a:r>
          <a:endParaRPr lang="en-US" sz="4000" b="1" dirty="0">
            <a:solidFill>
              <a:srgbClr val="FFC000"/>
            </a:solidFill>
          </a:endParaRPr>
        </a:p>
      </dgm:t>
    </dgm:pt>
    <dgm:pt modelId="{0F278795-CE0C-4291-BE20-7F40BD9FFD29}" type="parTrans" cxnId="{8CFE0E61-5A90-4A6F-AC07-FAE089D8BD42}">
      <dgm:prSet/>
      <dgm:spPr/>
      <dgm:t>
        <a:bodyPr/>
        <a:lstStyle/>
        <a:p>
          <a:endParaRPr lang="en-US"/>
        </a:p>
      </dgm:t>
    </dgm:pt>
    <dgm:pt modelId="{12518647-2443-4646-A030-7D11A4400EF7}" type="sibTrans" cxnId="{8CFE0E61-5A90-4A6F-AC07-FAE089D8BD42}">
      <dgm:prSet/>
      <dgm:spPr/>
      <dgm:t>
        <a:bodyPr/>
        <a:lstStyle/>
        <a:p>
          <a:endParaRPr lang="en-US"/>
        </a:p>
      </dgm:t>
    </dgm:pt>
    <dgm:pt modelId="{5E1C1170-D995-4864-8405-8EF41D198BC5}">
      <dgm:prSet phldrT="[Text]" custT="1"/>
      <dgm:spPr/>
      <dgm:t>
        <a:bodyPr/>
        <a:lstStyle/>
        <a:p>
          <a:pPr algn="r" rtl="1"/>
          <a:r>
            <a:rPr lang="ar-SA" sz="2000" dirty="0" smtClean="0"/>
            <a:t>جمع عصابة</a:t>
          </a:r>
          <a:endParaRPr lang="en-US" sz="2000" dirty="0"/>
        </a:p>
      </dgm:t>
    </dgm:pt>
    <dgm:pt modelId="{3318B365-DCED-4FC2-9714-E8E29F336286}" type="parTrans" cxnId="{D58CE320-8685-4587-8EE2-2956837054F2}">
      <dgm:prSet/>
      <dgm:spPr/>
      <dgm:t>
        <a:bodyPr/>
        <a:lstStyle/>
        <a:p>
          <a:endParaRPr lang="en-US"/>
        </a:p>
      </dgm:t>
    </dgm:pt>
    <dgm:pt modelId="{AC9005AC-6A31-49CF-AECC-8C8B05512965}" type="sibTrans" cxnId="{D58CE320-8685-4587-8EE2-2956837054F2}">
      <dgm:prSet/>
      <dgm:spPr/>
      <dgm:t>
        <a:bodyPr/>
        <a:lstStyle/>
        <a:p>
          <a:endParaRPr lang="en-US"/>
        </a:p>
      </dgm:t>
    </dgm:pt>
    <dgm:pt modelId="{FF85DD90-A64B-40F0-B597-8646F7085900}">
      <dgm:prSet phldrT="[Text]" custT="1"/>
      <dgm:spPr/>
      <dgm:t>
        <a:bodyPr/>
        <a:lstStyle/>
        <a:p>
          <a:pPr algn="r" rtl="1"/>
          <a:r>
            <a:rPr lang="ar-SA" sz="2000" b="0" dirty="0" smtClean="0"/>
            <a:t>رباط يوضع على الجرح ليحفظه من الأوساخ حتى يبرا</a:t>
          </a:r>
          <a:endParaRPr lang="en-US" sz="2000" b="0" dirty="0"/>
        </a:p>
      </dgm:t>
    </dgm:pt>
    <dgm:pt modelId="{F722B59D-9259-41BC-BF8F-AF52787777C1}" type="parTrans" cxnId="{FE9DAE4F-617E-423D-A912-EF6559609728}">
      <dgm:prSet/>
      <dgm:spPr/>
      <dgm:t>
        <a:bodyPr/>
        <a:lstStyle/>
        <a:p>
          <a:endParaRPr lang="en-US"/>
        </a:p>
      </dgm:t>
    </dgm:pt>
    <dgm:pt modelId="{AEB61A4D-41A3-43AF-BD60-C88C9388545A}" type="sibTrans" cxnId="{FE9DAE4F-617E-423D-A912-EF6559609728}">
      <dgm:prSet/>
      <dgm:spPr/>
      <dgm:t>
        <a:bodyPr/>
        <a:lstStyle/>
        <a:p>
          <a:endParaRPr lang="en-US"/>
        </a:p>
      </dgm:t>
    </dgm:pt>
    <dgm:pt modelId="{3F85B62F-7D7C-423E-9DD5-51449D570AE6}" type="pres">
      <dgm:prSet presAssocID="{63227ADE-19FC-429D-AAD9-EAB141A87BB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6A296F-A409-4186-BCA1-0333BCD2D03F}" type="pres">
      <dgm:prSet presAssocID="{63227ADE-19FC-429D-AAD9-EAB141A87BB4}" presName="dummyMaxCanvas" presStyleCnt="0">
        <dgm:presLayoutVars/>
      </dgm:prSet>
      <dgm:spPr/>
    </dgm:pt>
    <dgm:pt modelId="{765A064C-B6D3-4931-BF25-33FC39A77BA4}" type="pres">
      <dgm:prSet presAssocID="{63227ADE-19FC-429D-AAD9-EAB141A87BB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13B87-6E0D-4377-B599-E2CF4CAD92FF}" type="pres">
      <dgm:prSet presAssocID="{63227ADE-19FC-429D-AAD9-EAB141A87BB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EBE1A-0595-44A5-9E82-DBACF134B1D0}" type="pres">
      <dgm:prSet presAssocID="{63227ADE-19FC-429D-AAD9-EAB141A87BB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CA5B4-8609-481A-907D-159AC368EEB3}" type="pres">
      <dgm:prSet presAssocID="{63227ADE-19FC-429D-AAD9-EAB141A87BB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E78FC-4F0D-40B1-9042-06CBF1E6B13B}" type="pres">
      <dgm:prSet presAssocID="{63227ADE-19FC-429D-AAD9-EAB141A87BB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059E0-46CA-4FD6-8FEB-C0A857BC1002}" type="pres">
      <dgm:prSet presAssocID="{63227ADE-19FC-429D-AAD9-EAB141A87BB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58274-A6D7-48AB-AA38-3D7928B05DB1}" type="pres">
      <dgm:prSet presAssocID="{63227ADE-19FC-429D-AAD9-EAB141A87BB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F12EF-E844-46AA-97FC-AD4D94E388C8}" type="pres">
      <dgm:prSet presAssocID="{63227ADE-19FC-429D-AAD9-EAB141A87BB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2A87BD-5EB5-4303-9875-B3A4D9A53DFE}" type="presOf" srcId="{FF85DD90-A64B-40F0-B597-8646F7085900}" destId="{AA8EBE1A-0595-44A5-9E82-DBACF134B1D0}" srcOrd="0" destOrd="0" presId="urn:microsoft.com/office/officeart/2005/8/layout/vProcess5"/>
    <dgm:cxn modelId="{0BB7D2B5-5DAB-4193-BC55-CE644470FFFC}" type="presOf" srcId="{8A14B26D-245D-4C55-B20B-611F8AB44794}" destId="{0C2059E0-46CA-4FD6-8FEB-C0A857BC1002}" srcOrd="1" destOrd="0" presId="urn:microsoft.com/office/officeart/2005/8/layout/vProcess5"/>
    <dgm:cxn modelId="{FE9DAE4F-617E-423D-A912-EF6559609728}" srcId="{63227ADE-19FC-429D-AAD9-EAB141A87BB4}" destId="{FF85DD90-A64B-40F0-B597-8646F7085900}" srcOrd="2" destOrd="0" parTransId="{F722B59D-9259-41BC-BF8F-AF52787777C1}" sibTransId="{AEB61A4D-41A3-43AF-BD60-C88C9388545A}"/>
    <dgm:cxn modelId="{D58CE320-8685-4587-8EE2-2956837054F2}" srcId="{63227ADE-19FC-429D-AAD9-EAB141A87BB4}" destId="{5E1C1170-D995-4864-8405-8EF41D198BC5}" srcOrd="1" destOrd="0" parTransId="{3318B365-DCED-4FC2-9714-E8E29F336286}" sibTransId="{AC9005AC-6A31-49CF-AECC-8C8B05512965}"/>
    <dgm:cxn modelId="{7673128E-EF66-4D53-BF06-49A45D6DDA65}" type="presOf" srcId="{8A14B26D-245D-4C55-B20B-611F8AB44794}" destId="{765A064C-B6D3-4931-BF25-33FC39A77BA4}" srcOrd="0" destOrd="0" presId="urn:microsoft.com/office/officeart/2005/8/layout/vProcess5"/>
    <dgm:cxn modelId="{E2CC6471-B37B-4702-A842-762F642FFF3A}" type="presOf" srcId="{AC9005AC-6A31-49CF-AECC-8C8B05512965}" destId="{5A7E78FC-4F0D-40B1-9042-06CBF1E6B13B}" srcOrd="0" destOrd="0" presId="urn:microsoft.com/office/officeart/2005/8/layout/vProcess5"/>
    <dgm:cxn modelId="{CDA0439F-3A8C-4B57-8C32-90867E48365F}" type="presOf" srcId="{12518647-2443-4646-A030-7D11A4400EF7}" destId="{1DACA5B4-8609-481A-907D-159AC368EEB3}" srcOrd="0" destOrd="0" presId="urn:microsoft.com/office/officeart/2005/8/layout/vProcess5"/>
    <dgm:cxn modelId="{B1F0435B-E973-4D6A-8509-F10142CFEA92}" type="presOf" srcId="{5E1C1170-D995-4864-8405-8EF41D198BC5}" destId="{EC158274-A6D7-48AB-AA38-3D7928B05DB1}" srcOrd="1" destOrd="0" presId="urn:microsoft.com/office/officeart/2005/8/layout/vProcess5"/>
    <dgm:cxn modelId="{F7F7D702-F9D4-4B32-80FB-AC478D9B0B59}" type="presOf" srcId="{FF85DD90-A64B-40F0-B597-8646F7085900}" destId="{0F0F12EF-E844-46AA-97FC-AD4D94E388C8}" srcOrd="1" destOrd="0" presId="urn:microsoft.com/office/officeart/2005/8/layout/vProcess5"/>
    <dgm:cxn modelId="{64CCCD76-A0AC-4966-A3D4-EB9FCA3E7D90}" type="presOf" srcId="{63227ADE-19FC-429D-AAD9-EAB141A87BB4}" destId="{3F85B62F-7D7C-423E-9DD5-51449D570AE6}" srcOrd="0" destOrd="0" presId="urn:microsoft.com/office/officeart/2005/8/layout/vProcess5"/>
    <dgm:cxn modelId="{B03E274B-5F80-465A-BD64-65C998B7BDB6}" type="presOf" srcId="{5E1C1170-D995-4864-8405-8EF41D198BC5}" destId="{D6113B87-6E0D-4377-B599-E2CF4CAD92FF}" srcOrd="0" destOrd="0" presId="urn:microsoft.com/office/officeart/2005/8/layout/vProcess5"/>
    <dgm:cxn modelId="{8CFE0E61-5A90-4A6F-AC07-FAE089D8BD42}" srcId="{63227ADE-19FC-429D-AAD9-EAB141A87BB4}" destId="{8A14B26D-245D-4C55-B20B-611F8AB44794}" srcOrd="0" destOrd="0" parTransId="{0F278795-CE0C-4291-BE20-7F40BD9FFD29}" sibTransId="{12518647-2443-4646-A030-7D11A4400EF7}"/>
    <dgm:cxn modelId="{F4D88DB2-A4A5-4BDF-B421-686DBC0C285D}" type="presParOf" srcId="{3F85B62F-7D7C-423E-9DD5-51449D570AE6}" destId="{586A296F-A409-4186-BCA1-0333BCD2D03F}" srcOrd="0" destOrd="0" presId="urn:microsoft.com/office/officeart/2005/8/layout/vProcess5"/>
    <dgm:cxn modelId="{74A7A5DA-B835-4F37-B8B7-CC7E16C908EA}" type="presParOf" srcId="{3F85B62F-7D7C-423E-9DD5-51449D570AE6}" destId="{765A064C-B6D3-4931-BF25-33FC39A77BA4}" srcOrd="1" destOrd="0" presId="urn:microsoft.com/office/officeart/2005/8/layout/vProcess5"/>
    <dgm:cxn modelId="{FDF294B1-21DA-4FF5-9CD7-4F1D60FE8F20}" type="presParOf" srcId="{3F85B62F-7D7C-423E-9DD5-51449D570AE6}" destId="{D6113B87-6E0D-4377-B599-E2CF4CAD92FF}" srcOrd="2" destOrd="0" presId="urn:microsoft.com/office/officeart/2005/8/layout/vProcess5"/>
    <dgm:cxn modelId="{EEE174FD-BED5-4086-8559-787BBE700060}" type="presParOf" srcId="{3F85B62F-7D7C-423E-9DD5-51449D570AE6}" destId="{AA8EBE1A-0595-44A5-9E82-DBACF134B1D0}" srcOrd="3" destOrd="0" presId="urn:microsoft.com/office/officeart/2005/8/layout/vProcess5"/>
    <dgm:cxn modelId="{CFDFFC7B-8591-4589-9E32-B864B49FF7FE}" type="presParOf" srcId="{3F85B62F-7D7C-423E-9DD5-51449D570AE6}" destId="{1DACA5B4-8609-481A-907D-159AC368EEB3}" srcOrd="4" destOrd="0" presId="urn:microsoft.com/office/officeart/2005/8/layout/vProcess5"/>
    <dgm:cxn modelId="{2A5DC27D-EF80-47D3-A612-1CC9E4A64634}" type="presParOf" srcId="{3F85B62F-7D7C-423E-9DD5-51449D570AE6}" destId="{5A7E78FC-4F0D-40B1-9042-06CBF1E6B13B}" srcOrd="5" destOrd="0" presId="urn:microsoft.com/office/officeart/2005/8/layout/vProcess5"/>
    <dgm:cxn modelId="{1A448B46-CBFC-4A7D-A166-3A3979060D65}" type="presParOf" srcId="{3F85B62F-7D7C-423E-9DD5-51449D570AE6}" destId="{0C2059E0-46CA-4FD6-8FEB-C0A857BC1002}" srcOrd="6" destOrd="0" presId="urn:microsoft.com/office/officeart/2005/8/layout/vProcess5"/>
    <dgm:cxn modelId="{3AA10C0E-DDAF-4040-A89B-6E54F65E0C81}" type="presParOf" srcId="{3F85B62F-7D7C-423E-9DD5-51449D570AE6}" destId="{EC158274-A6D7-48AB-AA38-3D7928B05DB1}" srcOrd="7" destOrd="0" presId="urn:microsoft.com/office/officeart/2005/8/layout/vProcess5"/>
    <dgm:cxn modelId="{300B7ACD-AE10-4C16-8A5C-8655F5B6FD22}" type="presParOf" srcId="{3F85B62F-7D7C-423E-9DD5-51449D570AE6}" destId="{0F0F12EF-E844-46AA-97FC-AD4D94E388C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16569D-D8A7-4048-A82B-8C09FD70D10A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E698E90-8FF7-408D-BFD0-8748F214E19D}">
      <dgm:prSet phldrT="[Text]" custT="1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ar-SA" sz="2400" b="1" dirty="0" smtClean="0">
              <a:solidFill>
                <a:schemeClr val="bg1"/>
              </a:solidFill>
            </a:rPr>
            <a:t>المريض المصاب بجرح  أو  كسر</a:t>
          </a:r>
          <a:endParaRPr lang="en-US" sz="2400" b="1" dirty="0">
            <a:solidFill>
              <a:schemeClr val="bg1"/>
            </a:solidFill>
          </a:endParaRPr>
        </a:p>
      </dgm:t>
    </dgm:pt>
    <dgm:pt modelId="{27484A05-4F4A-4C8A-B2E5-DFCE6FA68A42}" type="parTrans" cxnId="{7330C9FD-ADBE-424D-A959-104431616B67}">
      <dgm:prSet/>
      <dgm:spPr/>
      <dgm:t>
        <a:bodyPr/>
        <a:lstStyle/>
        <a:p>
          <a:endParaRPr lang="en-US"/>
        </a:p>
      </dgm:t>
    </dgm:pt>
    <dgm:pt modelId="{0CA82EA6-3899-4B81-85CF-ACC70CAE20BD}" type="sibTrans" cxnId="{7330C9FD-ADBE-424D-A959-104431616B67}">
      <dgm:prSet/>
      <dgm:spPr/>
      <dgm:t>
        <a:bodyPr/>
        <a:lstStyle/>
        <a:p>
          <a:endParaRPr lang="en-US"/>
        </a:p>
      </dgm:t>
    </dgm:pt>
    <dgm:pt modelId="{BF3C2795-C78C-4112-BF3A-4A2FBB5111E2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ar-SA" sz="2000" dirty="0" smtClean="0"/>
            <a:t>لا يحتاج إلى وضع رباط ودواء على الجرح أو الكسر</a:t>
          </a:r>
          <a:endParaRPr lang="en-US" sz="2000" dirty="0"/>
        </a:p>
      </dgm:t>
    </dgm:pt>
    <dgm:pt modelId="{A010160C-8D4D-4E21-AD48-D15E2F7DA2AE}" type="parTrans" cxnId="{A7D72AFD-3A98-4B71-BB4F-6116EBA69659}">
      <dgm:prSet/>
      <dgm:spPr/>
      <dgm:t>
        <a:bodyPr/>
        <a:lstStyle/>
        <a:p>
          <a:endParaRPr lang="en-US"/>
        </a:p>
      </dgm:t>
    </dgm:pt>
    <dgm:pt modelId="{83E81407-E471-4C94-9A84-FD5ECDDBD421}" type="sibTrans" cxnId="{A7D72AFD-3A98-4B71-BB4F-6116EBA69659}">
      <dgm:prSet/>
      <dgm:spPr/>
      <dgm:t>
        <a:bodyPr/>
        <a:lstStyle/>
        <a:p>
          <a:endParaRPr lang="en-US"/>
        </a:p>
      </dgm:t>
    </dgm:pt>
    <dgm:pt modelId="{A8ABF7AB-DF55-4C5D-B73F-3BE266541B5A}">
      <dgm:prSet phldrT="[Text]" custT="1"/>
      <dgm:spPr/>
      <dgm:t>
        <a:bodyPr/>
        <a:lstStyle/>
        <a:p>
          <a:pPr rtl="1"/>
          <a:r>
            <a:rPr lang="ar-SA" sz="2000" dirty="0" smtClean="0"/>
            <a:t>يحتاج إلى وضع رباط ودواء على الجرح أو الكسر</a:t>
          </a:r>
          <a:endParaRPr lang="en-US" sz="2000" dirty="0"/>
        </a:p>
      </dgm:t>
    </dgm:pt>
    <dgm:pt modelId="{9496E9B0-98AA-4686-BC11-31AD6EB506F1}" type="parTrans" cxnId="{657A0837-AAAE-43FC-8376-6A708130E875}">
      <dgm:prSet/>
      <dgm:spPr/>
      <dgm:t>
        <a:bodyPr/>
        <a:lstStyle/>
        <a:p>
          <a:endParaRPr lang="en-US"/>
        </a:p>
      </dgm:t>
    </dgm:pt>
    <dgm:pt modelId="{C6A0DA36-1D1B-46C1-BDFE-7EC601FA1434}" type="sibTrans" cxnId="{657A0837-AAAE-43FC-8376-6A708130E875}">
      <dgm:prSet/>
      <dgm:spPr/>
      <dgm:t>
        <a:bodyPr/>
        <a:lstStyle/>
        <a:p>
          <a:endParaRPr lang="en-US"/>
        </a:p>
      </dgm:t>
    </dgm:pt>
    <dgm:pt modelId="{C48D7CC6-9E09-48DB-AC87-CB1B06A827C4}" type="pres">
      <dgm:prSet presAssocID="{0716569D-D8A7-4048-A82B-8C09FD70D1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D5E0F1-0936-4DD5-AB62-51C18A8E5752}" type="pres">
      <dgm:prSet presAssocID="{3E698E90-8FF7-408D-BFD0-8748F214E19D}" presName="hierRoot1" presStyleCnt="0"/>
      <dgm:spPr/>
    </dgm:pt>
    <dgm:pt modelId="{7E60F8AA-8051-49F4-BE9A-72E5BE080103}" type="pres">
      <dgm:prSet presAssocID="{3E698E90-8FF7-408D-BFD0-8748F214E19D}" presName="composite" presStyleCnt="0"/>
      <dgm:spPr/>
    </dgm:pt>
    <dgm:pt modelId="{069994B1-AE80-4E6B-BC9A-F93F50066F47}" type="pres">
      <dgm:prSet presAssocID="{3E698E90-8FF7-408D-BFD0-8748F214E19D}" presName="background" presStyleLbl="node0" presStyleIdx="0" presStyleCnt="1"/>
      <dgm:spPr/>
    </dgm:pt>
    <dgm:pt modelId="{28A08F60-762B-4DE1-A88C-D254776111B1}" type="pres">
      <dgm:prSet presAssocID="{3E698E90-8FF7-408D-BFD0-8748F214E19D}" presName="text" presStyleLbl="fgAcc0" presStyleIdx="0" presStyleCnt="1" custScaleX="195441" custScaleY="83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4D562E-18C3-4F02-B68F-7E1A0C22197E}" type="pres">
      <dgm:prSet presAssocID="{3E698E90-8FF7-408D-BFD0-8748F214E19D}" presName="hierChild2" presStyleCnt="0"/>
      <dgm:spPr/>
    </dgm:pt>
    <dgm:pt modelId="{660163F0-1764-4973-879E-4283C06FD33E}" type="pres">
      <dgm:prSet presAssocID="{A010160C-8D4D-4E21-AD48-D15E2F7DA2A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B6604A-9B90-4C20-9C85-2D5A108278AC}" type="pres">
      <dgm:prSet presAssocID="{BF3C2795-C78C-4112-BF3A-4A2FBB5111E2}" presName="hierRoot2" presStyleCnt="0"/>
      <dgm:spPr/>
    </dgm:pt>
    <dgm:pt modelId="{CFF74F69-83B3-4AC2-AA4D-7B9EC800DDBA}" type="pres">
      <dgm:prSet presAssocID="{BF3C2795-C78C-4112-BF3A-4A2FBB5111E2}" presName="composite2" presStyleCnt="0"/>
      <dgm:spPr/>
    </dgm:pt>
    <dgm:pt modelId="{9436098C-ABEE-4DB7-B6B0-91D36CCDFC2A}" type="pres">
      <dgm:prSet presAssocID="{BF3C2795-C78C-4112-BF3A-4A2FBB5111E2}" presName="background2" presStyleLbl="node2" presStyleIdx="0" presStyleCnt="2"/>
      <dgm:spPr>
        <a:ln>
          <a:solidFill>
            <a:schemeClr val="accent3"/>
          </a:solidFill>
        </a:ln>
      </dgm:spPr>
    </dgm:pt>
    <dgm:pt modelId="{1BEA4EC5-D68B-4BA1-9094-4EFBE31FECB4}" type="pres">
      <dgm:prSet presAssocID="{BF3C2795-C78C-4112-BF3A-4A2FBB5111E2}" presName="text2" presStyleLbl="fgAcc2" presStyleIdx="0" presStyleCnt="2" custScaleX="232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782B74-285C-4D0C-AA3C-198F118BAC37}" type="pres">
      <dgm:prSet presAssocID="{BF3C2795-C78C-4112-BF3A-4A2FBB5111E2}" presName="hierChild3" presStyleCnt="0"/>
      <dgm:spPr/>
    </dgm:pt>
    <dgm:pt modelId="{77EFD777-31FA-4524-9CD4-21F6CDBDBCC9}" type="pres">
      <dgm:prSet presAssocID="{9496E9B0-98AA-4686-BC11-31AD6EB506F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0AF8822-F9C8-42A3-B7FD-D217DF5F11E6}" type="pres">
      <dgm:prSet presAssocID="{A8ABF7AB-DF55-4C5D-B73F-3BE266541B5A}" presName="hierRoot2" presStyleCnt="0"/>
      <dgm:spPr/>
    </dgm:pt>
    <dgm:pt modelId="{49D15E5E-385D-471B-97D6-93CF27A0FD34}" type="pres">
      <dgm:prSet presAssocID="{A8ABF7AB-DF55-4C5D-B73F-3BE266541B5A}" presName="composite2" presStyleCnt="0"/>
      <dgm:spPr/>
    </dgm:pt>
    <dgm:pt modelId="{E8BF39B7-1178-4964-AB56-CA102DBD53AF}" type="pres">
      <dgm:prSet presAssocID="{A8ABF7AB-DF55-4C5D-B73F-3BE266541B5A}" presName="background2" presStyleLbl="node2" presStyleIdx="1" presStyleCnt="2"/>
      <dgm:spPr/>
    </dgm:pt>
    <dgm:pt modelId="{11642954-DF22-4AF7-87F9-DA569A7C9340}" type="pres">
      <dgm:prSet presAssocID="{A8ABF7AB-DF55-4C5D-B73F-3BE266541B5A}" presName="text2" presStyleLbl="fgAcc2" presStyleIdx="1" presStyleCnt="2" custScaleX="246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53346B-265D-4023-8F7B-D857B94CFF0F}" type="pres">
      <dgm:prSet presAssocID="{A8ABF7AB-DF55-4C5D-B73F-3BE266541B5A}" presName="hierChild3" presStyleCnt="0"/>
      <dgm:spPr/>
    </dgm:pt>
  </dgm:ptLst>
  <dgm:cxnLst>
    <dgm:cxn modelId="{631C6F5B-D772-4BF4-96C2-E40C5B8805F2}" type="presOf" srcId="{9496E9B0-98AA-4686-BC11-31AD6EB506F1}" destId="{77EFD777-31FA-4524-9CD4-21F6CDBDBCC9}" srcOrd="0" destOrd="0" presId="urn:microsoft.com/office/officeart/2005/8/layout/hierarchy1"/>
    <dgm:cxn modelId="{492871E7-26EE-4EE4-8E9E-9B6ECA271589}" type="presOf" srcId="{3E698E90-8FF7-408D-BFD0-8748F214E19D}" destId="{28A08F60-762B-4DE1-A88C-D254776111B1}" srcOrd="0" destOrd="0" presId="urn:microsoft.com/office/officeart/2005/8/layout/hierarchy1"/>
    <dgm:cxn modelId="{826FDC94-0F3D-4C4D-93E4-9DBF45CA07A5}" type="presOf" srcId="{A010160C-8D4D-4E21-AD48-D15E2F7DA2AE}" destId="{660163F0-1764-4973-879E-4283C06FD33E}" srcOrd="0" destOrd="0" presId="urn:microsoft.com/office/officeart/2005/8/layout/hierarchy1"/>
    <dgm:cxn modelId="{657A0837-AAAE-43FC-8376-6A708130E875}" srcId="{3E698E90-8FF7-408D-BFD0-8748F214E19D}" destId="{A8ABF7AB-DF55-4C5D-B73F-3BE266541B5A}" srcOrd="1" destOrd="0" parTransId="{9496E9B0-98AA-4686-BC11-31AD6EB506F1}" sibTransId="{C6A0DA36-1D1B-46C1-BDFE-7EC601FA1434}"/>
    <dgm:cxn modelId="{65A9549A-029F-4D5A-B457-6AD28F4AA5FD}" type="presOf" srcId="{0716569D-D8A7-4048-A82B-8C09FD70D10A}" destId="{C48D7CC6-9E09-48DB-AC87-CB1B06A827C4}" srcOrd="0" destOrd="0" presId="urn:microsoft.com/office/officeart/2005/8/layout/hierarchy1"/>
    <dgm:cxn modelId="{7330C9FD-ADBE-424D-A959-104431616B67}" srcId="{0716569D-D8A7-4048-A82B-8C09FD70D10A}" destId="{3E698E90-8FF7-408D-BFD0-8748F214E19D}" srcOrd="0" destOrd="0" parTransId="{27484A05-4F4A-4C8A-B2E5-DFCE6FA68A42}" sibTransId="{0CA82EA6-3899-4B81-85CF-ACC70CAE20BD}"/>
    <dgm:cxn modelId="{41F36353-A58D-4561-8F69-D992939EB777}" type="presOf" srcId="{BF3C2795-C78C-4112-BF3A-4A2FBB5111E2}" destId="{1BEA4EC5-D68B-4BA1-9094-4EFBE31FECB4}" srcOrd="0" destOrd="0" presId="urn:microsoft.com/office/officeart/2005/8/layout/hierarchy1"/>
    <dgm:cxn modelId="{A7D72AFD-3A98-4B71-BB4F-6116EBA69659}" srcId="{3E698E90-8FF7-408D-BFD0-8748F214E19D}" destId="{BF3C2795-C78C-4112-BF3A-4A2FBB5111E2}" srcOrd="0" destOrd="0" parTransId="{A010160C-8D4D-4E21-AD48-D15E2F7DA2AE}" sibTransId="{83E81407-E471-4C94-9A84-FD5ECDDBD421}"/>
    <dgm:cxn modelId="{7BE075E8-02EA-487E-8B76-94F8D0DEB48C}" type="presOf" srcId="{A8ABF7AB-DF55-4C5D-B73F-3BE266541B5A}" destId="{11642954-DF22-4AF7-87F9-DA569A7C9340}" srcOrd="0" destOrd="0" presId="urn:microsoft.com/office/officeart/2005/8/layout/hierarchy1"/>
    <dgm:cxn modelId="{AD225360-B7FF-4705-BE1F-D8290A48B320}" type="presParOf" srcId="{C48D7CC6-9E09-48DB-AC87-CB1B06A827C4}" destId="{ABD5E0F1-0936-4DD5-AB62-51C18A8E5752}" srcOrd="0" destOrd="0" presId="urn:microsoft.com/office/officeart/2005/8/layout/hierarchy1"/>
    <dgm:cxn modelId="{429124B2-AD06-4EA8-A191-EF84D098D24E}" type="presParOf" srcId="{ABD5E0F1-0936-4DD5-AB62-51C18A8E5752}" destId="{7E60F8AA-8051-49F4-BE9A-72E5BE080103}" srcOrd="0" destOrd="0" presId="urn:microsoft.com/office/officeart/2005/8/layout/hierarchy1"/>
    <dgm:cxn modelId="{07FE5A39-F008-4234-ABBF-FEC0EE90D39B}" type="presParOf" srcId="{7E60F8AA-8051-49F4-BE9A-72E5BE080103}" destId="{069994B1-AE80-4E6B-BC9A-F93F50066F47}" srcOrd="0" destOrd="0" presId="urn:microsoft.com/office/officeart/2005/8/layout/hierarchy1"/>
    <dgm:cxn modelId="{41A627A2-0AE1-4770-A24E-F6B50B5ED2C1}" type="presParOf" srcId="{7E60F8AA-8051-49F4-BE9A-72E5BE080103}" destId="{28A08F60-762B-4DE1-A88C-D254776111B1}" srcOrd="1" destOrd="0" presId="urn:microsoft.com/office/officeart/2005/8/layout/hierarchy1"/>
    <dgm:cxn modelId="{213FC4FA-FC55-43CB-9F22-2325D36DBD26}" type="presParOf" srcId="{ABD5E0F1-0936-4DD5-AB62-51C18A8E5752}" destId="{CE4D562E-18C3-4F02-B68F-7E1A0C22197E}" srcOrd="1" destOrd="0" presId="urn:microsoft.com/office/officeart/2005/8/layout/hierarchy1"/>
    <dgm:cxn modelId="{F7B97E32-975C-4114-A768-07CFDED22AB1}" type="presParOf" srcId="{CE4D562E-18C3-4F02-B68F-7E1A0C22197E}" destId="{660163F0-1764-4973-879E-4283C06FD33E}" srcOrd="0" destOrd="0" presId="urn:microsoft.com/office/officeart/2005/8/layout/hierarchy1"/>
    <dgm:cxn modelId="{975CD614-A619-4B06-BA7A-B1B5CE0C4319}" type="presParOf" srcId="{CE4D562E-18C3-4F02-B68F-7E1A0C22197E}" destId="{D5B6604A-9B90-4C20-9C85-2D5A108278AC}" srcOrd="1" destOrd="0" presId="urn:microsoft.com/office/officeart/2005/8/layout/hierarchy1"/>
    <dgm:cxn modelId="{9F9B9F3B-045F-4BC5-BDBA-57743F147923}" type="presParOf" srcId="{D5B6604A-9B90-4C20-9C85-2D5A108278AC}" destId="{CFF74F69-83B3-4AC2-AA4D-7B9EC800DDBA}" srcOrd="0" destOrd="0" presId="urn:microsoft.com/office/officeart/2005/8/layout/hierarchy1"/>
    <dgm:cxn modelId="{A6F69971-E2F9-4C62-8BB9-096D8A76024E}" type="presParOf" srcId="{CFF74F69-83B3-4AC2-AA4D-7B9EC800DDBA}" destId="{9436098C-ABEE-4DB7-B6B0-91D36CCDFC2A}" srcOrd="0" destOrd="0" presId="urn:microsoft.com/office/officeart/2005/8/layout/hierarchy1"/>
    <dgm:cxn modelId="{1DC2CFC3-6841-41D8-B6B6-7EE8052761DA}" type="presParOf" srcId="{CFF74F69-83B3-4AC2-AA4D-7B9EC800DDBA}" destId="{1BEA4EC5-D68B-4BA1-9094-4EFBE31FECB4}" srcOrd="1" destOrd="0" presId="urn:microsoft.com/office/officeart/2005/8/layout/hierarchy1"/>
    <dgm:cxn modelId="{7FD87DE2-AE6D-4711-B71C-2918990ABC18}" type="presParOf" srcId="{D5B6604A-9B90-4C20-9C85-2D5A108278AC}" destId="{32782B74-285C-4D0C-AA3C-198F118BAC37}" srcOrd="1" destOrd="0" presId="urn:microsoft.com/office/officeart/2005/8/layout/hierarchy1"/>
    <dgm:cxn modelId="{0039D356-D98A-4608-A283-54928035DA91}" type="presParOf" srcId="{CE4D562E-18C3-4F02-B68F-7E1A0C22197E}" destId="{77EFD777-31FA-4524-9CD4-21F6CDBDBCC9}" srcOrd="2" destOrd="0" presId="urn:microsoft.com/office/officeart/2005/8/layout/hierarchy1"/>
    <dgm:cxn modelId="{D3278152-F4DE-4B2E-BE94-29515BCB49FF}" type="presParOf" srcId="{CE4D562E-18C3-4F02-B68F-7E1A0C22197E}" destId="{60AF8822-F9C8-42A3-B7FD-D217DF5F11E6}" srcOrd="3" destOrd="0" presId="urn:microsoft.com/office/officeart/2005/8/layout/hierarchy1"/>
    <dgm:cxn modelId="{97FE78C6-5F71-4218-B193-E902DD6D6FB1}" type="presParOf" srcId="{60AF8822-F9C8-42A3-B7FD-D217DF5F11E6}" destId="{49D15E5E-385D-471B-97D6-93CF27A0FD34}" srcOrd="0" destOrd="0" presId="urn:microsoft.com/office/officeart/2005/8/layout/hierarchy1"/>
    <dgm:cxn modelId="{D11B4AAB-9D8C-4931-B0C4-882506D0E3EB}" type="presParOf" srcId="{49D15E5E-385D-471B-97D6-93CF27A0FD34}" destId="{E8BF39B7-1178-4964-AB56-CA102DBD53AF}" srcOrd="0" destOrd="0" presId="urn:microsoft.com/office/officeart/2005/8/layout/hierarchy1"/>
    <dgm:cxn modelId="{9608653A-87C6-476E-A457-2C0F568AF0AD}" type="presParOf" srcId="{49D15E5E-385D-471B-97D6-93CF27A0FD34}" destId="{11642954-DF22-4AF7-87F9-DA569A7C9340}" srcOrd="1" destOrd="0" presId="urn:microsoft.com/office/officeart/2005/8/layout/hierarchy1"/>
    <dgm:cxn modelId="{7E08151D-5D3A-4C92-8E41-121A3ED308E3}" type="presParOf" srcId="{60AF8822-F9C8-42A3-B7FD-D217DF5F11E6}" destId="{4E53346B-265D-4023-8F7B-D857B94CFF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9A9AC3-9218-4541-88E4-9EC336AFF9B5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3C1AD270-0ECB-44ED-BC7E-815BB92812AA}">
      <dgm:prSet phldrT="[Text]"/>
      <dgm:spPr/>
      <dgm:t>
        <a:bodyPr/>
        <a:lstStyle/>
        <a:p>
          <a:r>
            <a:rPr lang="ar-SA" b="1" dirty="0" smtClean="0">
              <a:solidFill>
                <a:srgbClr val="002060"/>
              </a:solidFill>
            </a:rPr>
            <a:t>إذا وضعها على غير طهر وتعذر نزعها</a:t>
          </a:r>
          <a:endParaRPr lang="en-US" b="1" dirty="0">
            <a:solidFill>
              <a:srgbClr val="002060"/>
            </a:solidFill>
          </a:endParaRPr>
        </a:p>
      </dgm:t>
    </dgm:pt>
    <dgm:pt modelId="{EF847316-A9C1-467E-B9A6-3C8398AF1C4A}" type="parTrans" cxnId="{24A838F3-6A2E-48C3-9B3A-D2665A5868B9}">
      <dgm:prSet/>
      <dgm:spPr/>
      <dgm:t>
        <a:bodyPr/>
        <a:lstStyle/>
        <a:p>
          <a:endParaRPr lang="en-US"/>
        </a:p>
      </dgm:t>
    </dgm:pt>
    <dgm:pt modelId="{37C60715-46DF-4A95-8409-BC77D5238F91}" type="sibTrans" cxnId="{24A838F3-6A2E-48C3-9B3A-D2665A5868B9}">
      <dgm:prSet/>
      <dgm:spPr/>
      <dgm:t>
        <a:bodyPr/>
        <a:lstStyle/>
        <a:p>
          <a:endParaRPr lang="en-US"/>
        </a:p>
      </dgm:t>
    </dgm:pt>
    <dgm:pt modelId="{EB1914E2-2E90-4F5C-B09A-69C086271981}">
      <dgm:prSet phldrT="[Text]"/>
      <dgm:spPr/>
      <dgm:t>
        <a:bodyPr/>
        <a:lstStyle/>
        <a:p>
          <a:r>
            <a:rPr lang="ar-SA" b="1" dirty="0" smtClean="0">
              <a:solidFill>
                <a:srgbClr val="002060"/>
              </a:solidFill>
            </a:rPr>
            <a:t>إذا كانت في أعضاء التيمم: الوجه أو اليدين</a:t>
          </a:r>
          <a:endParaRPr lang="en-US" b="1" dirty="0">
            <a:solidFill>
              <a:srgbClr val="002060"/>
            </a:solidFill>
          </a:endParaRPr>
        </a:p>
      </dgm:t>
    </dgm:pt>
    <dgm:pt modelId="{DC7CEA13-2E11-49CC-AA6C-BF8FFBDD4302}" type="parTrans" cxnId="{FFE61A68-88A6-4D27-A8D8-B3F67E9D62E1}">
      <dgm:prSet/>
      <dgm:spPr/>
      <dgm:t>
        <a:bodyPr/>
        <a:lstStyle/>
        <a:p>
          <a:endParaRPr lang="en-US"/>
        </a:p>
      </dgm:t>
    </dgm:pt>
    <dgm:pt modelId="{04319E9F-411B-4CD8-8895-8F80248D5CA2}" type="sibTrans" cxnId="{FFE61A68-88A6-4D27-A8D8-B3F67E9D62E1}">
      <dgm:prSet/>
      <dgm:spPr/>
      <dgm:t>
        <a:bodyPr/>
        <a:lstStyle/>
        <a:p>
          <a:endParaRPr lang="en-US"/>
        </a:p>
      </dgm:t>
    </dgm:pt>
    <dgm:pt modelId="{91DCDFC6-CD37-43B3-94B6-83507432C75D}">
      <dgm:prSet phldrT="[Text]" custT="1"/>
      <dgm:spPr/>
      <dgm:t>
        <a:bodyPr/>
        <a:lstStyle/>
        <a:p>
          <a:r>
            <a:rPr lang="ar-SA" sz="2000" b="1" dirty="0" smtClean="0">
              <a:solidFill>
                <a:srgbClr val="002060"/>
              </a:solidFill>
            </a:rPr>
            <a:t>إذا أخذت من الصحيح أكثر من قدر الاستمساك</a:t>
          </a:r>
          <a:endParaRPr lang="en-US" sz="2000" b="1" dirty="0">
            <a:solidFill>
              <a:srgbClr val="002060"/>
            </a:solidFill>
          </a:endParaRPr>
        </a:p>
      </dgm:t>
    </dgm:pt>
    <dgm:pt modelId="{DBACD97C-B0CB-4575-942C-E252B6AA991E}" type="parTrans" cxnId="{58D934C1-A535-4AEB-88EF-198D84A85968}">
      <dgm:prSet/>
      <dgm:spPr/>
      <dgm:t>
        <a:bodyPr/>
        <a:lstStyle/>
        <a:p>
          <a:endParaRPr lang="en-US"/>
        </a:p>
      </dgm:t>
    </dgm:pt>
    <dgm:pt modelId="{0DF0FCF9-1E7A-45E6-BA90-CEC113A72353}" type="sibTrans" cxnId="{58D934C1-A535-4AEB-88EF-198D84A85968}">
      <dgm:prSet/>
      <dgm:spPr/>
      <dgm:t>
        <a:bodyPr/>
        <a:lstStyle/>
        <a:p>
          <a:endParaRPr lang="en-US"/>
        </a:p>
      </dgm:t>
    </dgm:pt>
    <dgm:pt modelId="{80C02922-EA81-4171-ACFF-0F63E3235DBC}" type="pres">
      <dgm:prSet presAssocID="{6A9A9AC3-9218-4541-88E4-9EC336AFF9B5}" presName="compositeShape" presStyleCnt="0">
        <dgm:presLayoutVars>
          <dgm:chMax val="7"/>
          <dgm:dir/>
          <dgm:resizeHandles val="exact"/>
        </dgm:presLayoutVars>
      </dgm:prSet>
      <dgm:spPr/>
    </dgm:pt>
    <dgm:pt modelId="{B83956EF-EE7B-484F-8DCF-BCBC326580A4}" type="pres">
      <dgm:prSet presAssocID="{6A9A9AC3-9218-4541-88E4-9EC336AFF9B5}" presName="wedge1" presStyleLbl="node1" presStyleIdx="0" presStyleCnt="3"/>
      <dgm:spPr/>
      <dgm:t>
        <a:bodyPr/>
        <a:lstStyle/>
        <a:p>
          <a:endParaRPr lang="en-US"/>
        </a:p>
      </dgm:t>
    </dgm:pt>
    <dgm:pt modelId="{2F6931E5-A1A4-48CF-8CCE-51C2309DC0D8}" type="pres">
      <dgm:prSet presAssocID="{6A9A9AC3-9218-4541-88E4-9EC336AFF9B5}" presName="dummy1a" presStyleCnt="0"/>
      <dgm:spPr/>
    </dgm:pt>
    <dgm:pt modelId="{972E5B1D-34E5-4061-A533-1BECBD8DDBA6}" type="pres">
      <dgm:prSet presAssocID="{6A9A9AC3-9218-4541-88E4-9EC336AFF9B5}" presName="dummy1b" presStyleCnt="0"/>
      <dgm:spPr/>
    </dgm:pt>
    <dgm:pt modelId="{CB5F6D80-BAF8-4C9C-894A-7A6B48EDB7AA}" type="pres">
      <dgm:prSet presAssocID="{6A9A9AC3-9218-4541-88E4-9EC336AFF9B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3B79B-9468-4CD8-9803-308FE0C06AB4}" type="pres">
      <dgm:prSet presAssocID="{6A9A9AC3-9218-4541-88E4-9EC336AFF9B5}" presName="wedge2" presStyleLbl="node1" presStyleIdx="1" presStyleCnt="3"/>
      <dgm:spPr/>
      <dgm:t>
        <a:bodyPr/>
        <a:lstStyle/>
        <a:p>
          <a:endParaRPr lang="en-US"/>
        </a:p>
      </dgm:t>
    </dgm:pt>
    <dgm:pt modelId="{81B4F89C-318F-4C33-9F22-92C7C36AEF9B}" type="pres">
      <dgm:prSet presAssocID="{6A9A9AC3-9218-4541-88E4-9EC336AFF9B5}" presName="dummy2a" presStyleCnt="0"/>
      <dgm:spPr/>
    </dgm:pt>
    <dgm:pt modelId="{DB78E70C-1D7E-48C9-BB22-626C644887E5}" type="pres">
      <dgm:prSet presAssocID="{6A9A9AC3-9218-4541-88E4-9EC336AFF9B5}" presName="dummy2b" presStyleCnt="0"/>
      <dgm:spPr/>
    </dgm:pt>
    <dgm:pt modelId="{03C0CC2A-1FAD-42D1-ABFB-73695765D3F2}" type="pres">
      <dgm:prSet presAssocID="{6A9A9AC3-9218-4541-88E4-9EC336AFF9B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F5EA4-22F9-443A-BD57-6E2248DFBD84}" type="pres">
      <dgm:prSet presAssocID="{6A9A9AC3-9218-4541-88E4-9EC336AFF9B5}" presName="wedge3" presStyleLbl="node1" presStyleIdx="2" presStyleCnt="3"/>
      <dgm:spPr/>
      <dgm:t>
        <a:bodyPr/>
        <a:lstStyle/>
        <a:p>
          <a:endParaRPr lang="en-US"/>
        </a:p>
      </dgm:t>
    </dgm:pt>
    <dgm:pt modelId="{8018790F-C8A2-41AF-90BD-0AE33B172F49}" type="pres">
      <dgm:prSet presAssocID="{6A9A9AC3-9218-4541-88E4-9EC336AFF9B5}" presName="dummy3a" presStyleCnt="0"/>
      <dgm:spPr/>
    </dgm:pt>
    <dgm:pt modelId="{919612AC-3F7A-4172-B3D1-D4CD50E4554B}" type="pres">
      <dgm:prSet presAssocID="{6A9A9AC3-9218-4541-88E4-9EC336AFF9B5}" presName="dummy3b" presStyleCnt="0"/>
      <dgm:spPr/>
    </dgm:pt>
    <dgm:pt modelId="{EE019C46-F35E-4A6B-A638-54EC15A186E5}" type="pres">
      <dgm:prSet presAssocID="{6A9A9AC3-9218-4541-88E4-9EC336AFF9B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94658-0EFD-4F7B-82BD-C80D1950E3A5}" type="pres">
      <dgm:prSet presAssocID="{37C60715-46DF-4A95-8409-BC77D5238F91}" presName="arrowWedge1" presStyleLbl="fgSibTrans2D1" presStyleIdx="0" presStyleCnt="3"/>
      <dgm:spPr/>
    </dgm:pt>
    <dgm:pt modelId="{38E980C6-14E2-4538-9D10-11C7E11CDD11}" type="pres">
      <dgm:prSet presAssocID="{04319E9F-411B-4CD8-8895-8F80248D5CA2}" presName="arrowWedge2" presStyleLbl="fgSibTrans2D1" presStyleIdx="1" presStyleCnt="3"/>
      <dgm:spPr/>
    </dgm:pt>
    <dgm:pt modelId="{089F5121-0E48-42FF-94A7-06F30BF6DF90}" type="pres">
      <dgm:prSet presAssocID="{0DF0FCF9-1E7A-45E6-BA90-CEC113A72353}" presName="arrowWedge3" presStyleLbl="fgSibTrans2D1" presStyleIdx="2" presStyleCnt="3"/>
      <dgm:spPr/>
    </dgm:pt>
  </dgm:ptLst>
  <dgm:cxnLst>
    <dgm:cxn modelId="{FFE61A68-88A6-4D27-A8D8-B3F67E9D62E1}" srcId="{6A9A9AC3-9218-4541-88E4-9EC336AFF9B5}" destId="{EB1914E2-2E90-4F5C-B09A-69C086271981}" srcOrd="1" destOrd="0" parTransId="{DC7CEA13-2E11-49CC-AA6C-BF8FFBDD4302}" sibTransId="{04319E9F-411B-4CD8-8895-8F80248D5CA2}"/>
    <dgm:cxn modelId="{C0580CB8-4F40-422F-B431-9CCE1B712331}" type="presOf" srcId="{3C1AD270-0ECB-44ED-BC7E-815BB92812AA}" destId="{CB5F6D80-BAF8-4C9C-894A-7A6B48EDB7AA}" srcOrd="1" destOrd="0" presId="urn:microsoft.com/office/officeart/2005/8/layout/cycle8"/>
    <dgm:cxn modelId="{9F40ABFF-C0CB-49E5-B00C-143D5C9B6BDA}" type="presOf" srcId="{91DCDFC6-CD37-43B3-94B6-83507432C75D}" destId="{CC7F5EA4-22F9-443A-BD57-6E2248DFBD84}" srcOrd="0" destOrd="0" presId="urn:microsoft.com/office/officeart/2005/8/layout/cycle8"/>
    <dgm:cxn modelId="{1588CCDC-7821-4935-A36A-ADABD0D5A08F}" type="presOf" srcId="{EB1914E2-2E90-4F5C-B09A-69C086271981}" destId="{03C0CC2A-1FAD-42D1-ABFB-73695765D3F2}" srcOrd="1" destOrd="0" presId="urn:microsoft.com/office/officeart/2005/8/layout/cycle8"/>
    <dgm:cxn modelId="{1878BFC4-27B0-4202-B3EC-EA74227BE2E4}" type="presOf" srcId="{EB1914E2-2E90-4F5C-B09A-69C086271981}" destId="{B433B79B-9468-4CD8-9803-308FE0C06AB4}" srcOrd="0" destOrd="0" presId="urn:microsoft.com/office/officeart/2005/8/layout/cycle8"/>
    <dgm:cxn modelId="{2D6E1B7A-67D5-4FEB-8FB7-3CA70D02B30C}" type="presOf" srcId="{6A9A9AC3-9218-4541-88E4-9EC336AFF9B5}" destId="{80C02922-EA81-4171-ACFF-0F63E3235DBC}" srcOrd="0" destOrd="0" presId="urn:microsoft.com/office/officeart/2005/8/layout/cycle8"/>
    <dgm:cxn modelId="{C5E322A9-A2F1-4B45-B0B9-36F7DECD4B52}" type="presOf" srcId="{3C1AD270-0ECB-44ED-BC7E-815BB92812AA}" destId="{B83956EF-EE7B-484F-8DCF-BCBC326580A4}" srcOrd="0" destOrd="0" presId="urn:microsoft.com/office/officeart/2005/8/layout/cycle8"/>
    <dgm:cxn modelId="{C7A71B9B-BAEE-4306-A840-ED6D5ED1CB21}" type="presOf" srcId="{91DCDFC6-CD37-43B3-94B6-83507432C75D}" destId="{EE019C46-F35E-4A6B-A638-54EC15A186E5}" srcOrd="1" destOrd="0" presId="urn:microsoft.com/office/officeart/2005/8/layout/cycle8"/>
    <dgm:cxn modelId="{58D934C1-A535-4AEB-88EF-198D84A85968}" srcId="{6A9A9AC3-9218-4541-88E4-9EC336AFF9B5}" destId="{91DCDFC6-CD37-43B3-94B6-83507432C75D}" srcOrd="2" destOrd="0" parTransId="{DBACD97C-B0CB-4575-942C-E252B6AA991E}" sibTransId="{0DF0FCF9-1E7A-45E6-BA90-CEC113A72353}"/>
    <dgm:cxn modelId="{24A838F3-6A2E-48C3-9B3A-D2665A5868B9}" srcId="{6A9A9AC3-9218-4541-88E4-9EC336AFF9B5}" destId="{3C1AD270-0ECB-44ED-BC7E-815BB92812AA}" srcOrd="0" destOrd="0" parTransId="{EF847316-A9C1-467E-B9A6-3C8398AF1C4A}" sibTransId="{37C60715-46DF-4A95-8409-BC77D5238F91}"/>
    <dgm:cxn modelId="{765A4DEB-EEAB-46F3-B85A-850E7A89D584}" type="presParOf" srcId="{80C02922-EA81-4171-ACFF-0F63E3235DBC}" destId="{B83956EF-EE7B-484F-8DCF-BCBC326580A4}" srcOrd="0" destOrd="0" presId="urn:microsoft.com/office/officeart/2005/8/layout/cycle8"/>
    <dgm:cxn modelId="{2EC31181-6246-4CF1-8367-A69CE5AC57CC}" type="presParOf" srcId="{80C02922-EA81-4171-ACFF-0F63E3235DBC}" destId="{2F6931E5-A1A4-48CF-8CCE-51C2309DC0D8}" srcOrd="1" destOrd="0" presId="urn:microsoft.com/office/officeart/2005/8/layout/cycle8"/>
    <dgm:cxn modelId="{295D2A08-D0A8-4007-ACDE-F3F3B4AE488F}" type="presParOf" srcId="{80C02922-EA81-4171-ACFF-0F63E3235DBC}" destId="{972E5B1D-34E5-4061-A533-1BECBD8DDBA6}" srcOrd="2" destOrd="0" presId="urn:microsoft.com/office/officeart/2005/8/layout/cycle8"/>
    <dgm:cxn modelId="{5938A017-59F8-4266-9959-C6CA2A77F245}" type="presParOf" srcId="{80C02922-EA81-4171-ACFF-0F63E3235DBC}" destId="{CB5F6D80-BAF8-4C9C-894A-7A6B48EDB7AA}" srcOrd="3" destOrd="0" presId="urn:microsoft.com/office/officeart/2005/8/layout/cycle8"/>
    <dgm:cxn modelId="{F5F19395-583B-4BDD-8A50-C221D7638745}" type="presParOf" srcId="{80C02922-EA81-4171-ACFF-0F63E3235DBC}" destId="{B433B79B-9468-4CD8-9803-308FE0C06AB4}" srcOrd="4" destOrd="0" presId="urn:microsoft.com/office/officeart/2005/8/layout/cycle8"/>
    <dgm:cxn modelId="{45E28942-699C-4641-9603-7EA3C9A9EA56}" type="presParOf" srcId="{80C02922-EA81-4171-ACFF-0F63E3235DBC}" destId="{81B4F89C-318F-4C33-9F22-92C7C36AEF9B}" srcOrd="5" destOrd="0" presId="urn:microsoft.com/office/officeart/2005/8/layout/cycle8"/>
    <dgm:cxn modelId="{983769C1-E36D-4CBB-A577-FB38137BA484}" type="presParOf" srcId="{80C02922-EA81-4171-ACFF-0F63E3235DBC}" destId="{DB78E70C-1D7E-48C9-BB22-626C644887E5}" srcOrd="6" destOrd="0" presId="urn:microsoft.com/office/officeart/2005/8/layout/cycle8"/>
    <dgm:cxn modelId="{F6B66AA7-798F-489F-8CE2-775F1D5D6C9C}" type="presParOf" srcId="{80C02922-EA81-4171-ACFF-0F63E3235DBC}" destId="{03C0CC2A-1FAD-42D1-ABFB-73695765D3F2}" srcOrd="7" destOrd="0" presId="urn:microsoft.com/office/officeart/2005/8/layout/cycle8"/>
    <dgm:cxn modelId="{4FC7290A-A11C-4C00-B255-845C97E76973}" type="presParOf" srcId="{80C02922-EA81-4171-ACFF-0F63E3235DBC}" destId="{CC7F5EA4-22F9-443A-BD57-6E2248DFBD84}" srcOrd="8" destOrd="0" presId="urn:microsoft.com/office/officeart/2005/8/layout/cycle8"/>
    <dgm:cxn modelId="{770E128A-B3CD-45DE-B616-540282CFCE53}" type="presParOf" srcId="{80C02922-EA81-4171-ACFF-0F63E3235DBC}" destId="{8018790F-C8A2-41AF-90BD-0AE33B172F49}" srcOrd="9" destOrd="0" presId="urn:microsoft.com/office/officeart/2005/8/layout/cycle8"/>
    <dgm:cxn modelId="{3B5F9D3D-8625-4CFE-B124-899BC0D6FFD6}" type="presParOf" srcId="{80C02922-EA81-4171-ACFF-0F63E3235DBC}" destId="{919612AC-3F7A-4172-B3D1-D4CD50E4554B}" srcOrd="10" destOrd="0" presId="urn:microsoft.com/office/officeart/2005/8/layout/cycle8"/>
    <dgm:cxn modelId="{8199D83A-33BA-44B2-B128-77938205E8BF}" type="presParOf" srcId="{80C02922-EA81-4171-ACFF-0F63E3235DBC}" destId="{EE019C46-F35E-4A6B-A638-54EC15A186E5}" srcOrd="11" destOrd="0" presId="urn:microsoft.com/office/officeart/2005/8/layout/cycle8"/>
    <dgm:cxn modelId="{A74CFC98-150C-4E32-A33E-5B3CCF06AA99}" type="presParOf" srcId="{80C02922-EA81-4171-ACFF-0F63E3235DBC}" destId="{93C94658-0EFD-4F7B-82BD-C80D1950E3A5}" srcOrd="12" destOrd="0" presId="urn:microsoft.com/office/officeart/2005/8/layout/cycle8"/>
    <dgm:cxn modelId="{0BBED320-4AEE-457C-91A4-202629C4AFCA}" type="presParOf" srcId="{80C02922-EA81-4171-ACFF-0F63E3235DBC}" destId="{38E980C6-14E2-4538-9D10-11C7E11CDD11}" srcOrd="13" destOrd="0" presId="urn:microsoft.com/office/officeart/2005/8/layout/cycle8"/>
    <dgm:cxn modelId="{03AABE51-2806-4425-AC1A-33E6C6A60B75}" type="presParOf" srcId="{80C02922-EA81-4171-ACFF-0F63E3235DBC}" destId="{089F5121-0E48-42FF-94A7-06F30BF6DF9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A064C-B6D3-4931-BF25-33FC39A77BA4}">
      <dsp:nvSpPr>
        <dsp:cNvPr id="0" name=""/>
        <dsp:cNvSpPr/>
      </dsp:nvSpPr>
      <dsp:spPr>
        <a:xfrm>
          <a:off x="0" y="0"/>
          <a:ext cx="3388280" cy="834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>
              <a:solidFill>
                <a:srgbClr val="FFC000"/>
              </a:solidFill>
            </a:rPr>
            <a:t>الجبائر</a:t>
          </a:r>
          <a:endParaRPr lang="en-US" sz="4400" b="1" kern="1200" dirty="0">
            <a:solidFill>
              <a:srgbClr val="FFC000"/>
            </a:solidFill>
          </a:endParaRPr>
        </a:p>
      </dsp:txBody>
      <dsp:txXfrm>
        <a:off x="24438" y="24438"/>
        <a:ext cx="2487909" cy="785514"/>
      </dsp:txXfrm>
    </dsp:sp>
    <dsp:sp modelId="{D6113B87-6E0D-4377-B599-E2CF4CAD92FF}">
      <dsp:nvSpPr>
        <dsp:cNvPr id="0" name=""/>
        <dsp:cNvSpPr/>
      </dsp:nvSpPr>
      <dsp:spPr>
        <a:xfrm>
          <a:off x="298965" y="973455"/>
          <a:ext cx="3388280" cy="834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>
              <a:solidFill>
                <a:schemeClr val="bg2">
                  <a:lumMod val="25000"/>
                </a:schemeClr>
              </a:solidFill>
            </a:rPr>
            <a:t>جمع جبيرة</a:t>
          </a:r>
          <a:endParaRPr lang="en-US" sz="2000" b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23403" y="997893"/>
        <a:ext cx="2498084" cy="785514"/>
      </dsp:txXfrm>
    </dsp:sp>
    <dsp:sp modelId="{AA8EBE1A-0595-44A5-9E82-DBACF134B1D0}">
      <dsp:nvSpPr>
        <dsp:cNvPr id="0" name=""/>
        <dsp:cNvSpPr/>
      </dsp:nvSpPr>
      <dsp:spPr>
        <a:xfrm>
          <a:off x="597931" y="1946910"/>
          <a:ext cx="3388280" cy="834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2">
                  <a:lumMod val="25000"/>
                </a:schemeClr>
              </a:solidFill>
            </a:rPr>
            <a:t>رباط يوضع على العضو المكسور ليجبر</a:t>
          </a:r>
          <a:endParaRPr lang="en-US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622369" y="1971348"/>
        <a:ext cx="2498084" cy="785514"/>
      </dsp:txXfrm>
    </dsp:sp>
    <dsp:sp modelId="{1DACA5B4-8609-481A-907D-159AC368EEB3}">
      <dsp:nvSpPr>
        <dsp:cNvPr id="0" name=""/>
        <dsp:cNvSpPr/>
      </dsp:nvSpPr>
      <dsp:spPr>
        <a:xfrm>
          <a:off x="2845926" y="632745"/>
          <a:ext cx="542353" cy="54235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967955" y="632745"/>
        <a:ext cx="298295" cy="408121"/>
      </dsp:txXfrm>
    </dsp:sp>
    <dsp:sp modelId="{5A7E78FC-4F0D-40B1-9042-06CBF1E6B13B}">
      <dsp:nvSpPr>
        <dsp:cNvPr id="0" name=""/>
        <dsp:cNvSpPr/>
      </dsp:nvSpPr>
      <dsp:spPr>
        <a:xfrm>
          <a:off x="3144892" y="1600638"/>
          <a:ext cx="542353" cy="54235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266921" y="1600638"/>
        <a:ext cx="298295" cy="408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A064C-B6D3-4931-BF25-33FC39A77BA4}">
      <dsp:nvSpPr>
        <dsp:cNvPr id="0" name=""/>
        <dsp:cNvSpPr/>
      </dsp:nvSpPr>
      <dsp:spPr>
        <a:xfrm>
          <a:off x="0" y="0"/>
          <a:ext cx="3388280" cy="834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solidFill>
                <a:srgbClr val="FFC000"/>
              </a:solidFill>
            </a:rPr>
            <a:t>العصائب</a:t>
          </a:r>
          <a:endParaRPr lang="en-US" sz="4000" b="1" kern="1200" dirty="0">
            <a:solidFill>
              <a:srgbClr val="FFC000"/>
            </a:solidFill>
          </a:endParaRPr>
        </a:p>
      </dsp:txBody>
      <dsp:txXfrm>
        <a:off x="24438" y="24438"/>
        <a:ext cx="2487909" cy="785514"/>
      </dsp:txXfrm>
    </dsp:sp>
    <dsp:sp modelId="{D6113B87-6E0D-4377-B599-E2CF4CAD92FF}">
      <dsp:nvSpPr>
        <dsp:cNvPr id="0" name=""/>
        <dsp:cNvSpPr/>
      </dsp:nvSpPr>
      <dsp:spPr>
        <a:xfrm>
          <a:off x="298965" y="973455"/>
          <a:ext cx="3388280" cy="834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جمع عصابة</a:t>
          </a:r>
          <a:endParaRPr lang="en-US" sz="2000" kern="1200" dirty="0"/>
        </a:p>
      </dsp:txBody>
      <dsp:txXfrm>
        <a:off x="323403" y="997893"/>
        <a:ext cx="2498084" cy="785514"/>
      </dsp:txXfrm>
    </dsp:sp>
    <dsp:sp modelId="{AA8EBE1A-0595-44A5-9E82-DBACF134B1D0}">
      <dsp:nvSpPr>
        <dsp:cNvPr id="0" name=""/>
        <dsp:cNvSpPr/>
      </dsp:nvSpPr>
      <dsp:spPr>
        <a:xfrm>
          <a:off x="597931" y="1946910"/>
          <a:ext cx="3388280" cy="834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/>
            <a:t>رباط يوضع على الجرح ليحفظه من الأوساخ حتى يبرا</a:t>
          </a:r>
          <a:endParaRPr lang="en-US" sz="2000" b="0" kern="1200" dirty="0"/>
        </a:p>
      </dsp:txBody>
      <dsp:txXfrm>
        <a:off x="622369" y="1971348"/>
        <a:ext cx="2498084" cy="785514"/>
      </dsp:txXfrm>
    </dsp:sp>
    <dsp:sp modelId="{1DACA5B4-8609-481A-907D-159AC368EEB3}">
      <dsp:nvSpPr>
        <dsp:cNvPr id="0" name=""/>
        <dsp:cNvSpPr/>
      </dsp:nvSpPr>
      <dsp:spPr>
        <a:xfrm>
          <a:off x="2845926" y="632745"/>
          <a:ext cx="542353" cy="54235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967955" y="632745"/>
        <a:ext cx="298295" cy="408121"/>
      </dsp:txXfrm>
    </dsp:sp>
    <dsp:sp modelId="{5A7E78FC-4F0D-40B1-9042-06CBF1E6B13B}">
      <dsp:nvSpPr>
        <dsp:cNvPr id="0" name=""/>
        <dsp:cNvSpPr/>
      </dsp:nvSpPr>
      <dsp:spPr>
        <a:xfrm>
          <a:off x="3144892" y="1600638"/>
          <a:ext cx="542353" cy="54235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266921" y="1600638"/>
        <a:ext cx="298295" cy="408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FD777-31FA-4524-9CD4-21F6CDBDBCC9}">
      <dsp:nvSpPr>
        <dsp:cNvPr id="0" name=""/>
        <dsp:cNvSpPr/>
      </dsp:nvSpPr>
      <dsp:spPr>
        <a:xfrm>
          <a:off x="3920118" y="768321"/>
          <a:ext cx="1841811" cy="420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59"/>
              </a:lnTo>
              <a:lnTo>
                <a:pt x="1841811" y="286759"/>
              </a:lnTo>
              <a:lnTo>
                <a:pt x="1841811" y="42079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163F0-1764-4973-879E-4283C06FD33E}">
      <dsp:nvSpPr>
        <dsp:cNvPr id="0" name=""/>
        <dsp:cNvSpPr/>
      </dsp:nvSpPr>
      <dsp:spPr>
        <a:xfrm>
          <a:off x="1977489" y="768321"/>
          <a:ext cx="1942628" cy="420795"/>
        </a:xfrm>
        <a:custGeom>
          <a:avLst/>
          <a:gdLst/>
          <a:ahLst/>
          <a:cxnLst/>
          <a:rect l="0" t="0" r="0" b="0"/>
          <a:pathLst>
            <a:path>
              <a:moveTo>
                <a:pt x="1942628" y="0"/>
              </a:moveTo>
              <a:lnTo>
                <a:pt x="1942628" y="286759"/>
              </a:lnTo>
              <a:lnTo>
                <a:pt x="0" y="286759"/>
              </a:lnTo>
              <a:lnTo>
                <a:pt x="0" y="42079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994B1-AE80-4E6B-BC9A-F93F50066F47}">
      <dsp:nvSpPr>
        <dsp:cNvPr id="0" name=""/>
        <dsp:cNvSpPr/>
      </dsp:nvSpPr>
      <dsp:spPr>
        <a:xfrm>
          <a:off x="2506239" y="2"/>
          <a:ext cx="2827758" cy="768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08F60-762B-4DE1-A88C-D254776111B1}">
      <dsp:nvSpPr>
        <dsp:cNvPr id="0" name=""/>
        <dsp:cNvSpPr/>
      </dsp:nvSpPr>
      <dsp:spPr>
        <a:xfrm>
          <a:off x="2667001" y="152726"/>
          <a:ext cx="2827758" cy="768319"/>
        </a:xfrm>
        <a:prstGeom prst="roundRect">
          <a:avLst>
            <a:gd name="adj" fmla="val 10000"/>
          </a:avLst>
        </a:prstGeom>
        <a:solidFill>
          <a:schemeClr val="accent1">
            <a:lumMod val="50000"/>
            <a:alpha val="9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</a:rPr>
            <a:t>المريض المصاب بجرح  أو  كسر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2689504" y="175229"/>
        <a:ext cx="2782752" cy="723313"/>
      </dsp:txXfrm>
    </dsp:sp>
    <dsp:sp modelId="{9436098C-ABEE-4DB7-B6B0-91D36CCDFC2A}">
      <dsp:nvSpPr>
        <dsp:cNvPr id="0" name=""/>
        <dsp:cNvSpPr/>
      </dsp:nvSpPr>
      <dsp:spPr>
        <a:xfrm>
          <a:off x="296440" y="1189116"/>
          <a:ext cx="3362098" cy="9187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A4EC5-D68B-4BA1-9094-4EFBE31FECB4}">
      <dsp:nvSpPr>
        <dsp:cNvPr id="0" name=""/>
        <dsp:cNvSpPr/>
      </dsp:nvSpPr>
      <dsp:spPr>
        <a:xfrm>
          <a:off x="457202" y="1341841"/>
          <a:ext cx="3362098" cy="91875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لا يحتاج إلى وضع رباط ودواء على الجرح أو الكسر</a:t>
          </a:r>
          <a:endParaRPr lang="en-US" sz="2000" kern="1200" dirty="0"/>
        </a:p>
      </dsp:txBody>
      <dsp:txXfrm>
        <a:off x="484111" y="1368750"/>
        <a:ext cx="3308280" cy="864938"/>
      </dsp:txXfrm>
    </dsp:sp>
    <dsp:sp modelId="{E8BF39B7-1178-4964-AB56-CA102DBD53AF}">
      <dsp:nvSpPr>
        <dsp:cNvPr id="0" name=""/>
        <dsp:cNvSpPr/>
      </dsp:nvSpPr>
      <dsp:spPr>
        <a:xfrm>
          <a:off x="3980063" y="1189116"/>
          <a:ext cx="3563733" cy="9187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42954-DF22-4AF7-87F9-DA569A7C9340}">
      <dsp:nvSpPr>
        <dsp:cNvPr id="0" name=""/>
        <dsp:cNvSpPr/>
      </dsp:nvSpPr>
      <dsp:spPr>
        <a:xfrm>
          <a:off x="4140826" y="1341841"/>
          <a:ext cx="3563733" cy="91875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يحتاج إلى وضع رباط ودواء على الجرح أو الكسر</a:t>
          </a:r>
          <a:endParaRPr lang="en-US" sz="2000" kern="1200" dirty="0"/>
        </a:p>
      </dsp:txBody>
      <dsp:txXfrm>
        <a:off x="4167735" y="1368750"/>
        <a:ext cx="3509915" cy="8649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956EF-EE7B-484F-8DCF-BCBC326580A4}">
      <dsp:nvSpPr>
        <dsp:cNvPr id="0" name=""/>
        <dsp:cNvSpPr/>
      </dsp:nvSpPr>
      <dsp:spPr>
        <a:xfrm>
          <a:off x="1282026" y="321944"/>
          <a:ext cx="4160520" cy="4160520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solidFill>
                <a:srgbClr val="002060"/>
              </a:solidFill>
            </a:rPr>
            <a:t>إذا وضعها على غير طهر وتعذر نزعها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3474720" y="1203579"/>
        <a:ext cx="1485900" cy="1238250"/>
      </dsp:txXfrm>
    </dsp:sp>
    <dsp:sp modelId="{B433B79B-9468-4CD8-9803-308FE0C06AB4}">
      <dsp:nvSpPr>
        <dsp:cNvPr id="0" name=""/>
        <dsp:cNvSpPr/>
      </dsp:nvSpPr>
      <dsp:spPr>
        <a:xfrm>
          <a:off x="1196339" y="470534"/>
          <a:ext cx="4160520" cy="4160520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solidFill>
                <a:srgbClr val="002060"/>
              </a:solidFill>
            </a:rPr>
            <a:t>إذا كانت في أعضاء التيمم: الوجه أو اليدين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2186939" y="3169920"/>
        <a:ext cx="2228850" cy="1089660"/>
      </dsp:txXfrm>
    </dsp:sp>
    <dsp:sp modelId="{CC7F5EA4-22F9-443A-BD57-6E2248DFBD84}">
      <dsp:nvSpPr>
        <dsp:cNvPr id="0" name=""/>
        <dsp:cNvSpPr/>
      </dsp:nvSpPr>
      <dsp:spPr>
        <a:xfrm>
          <a:off x="1110653" y="321944"/>
          <a:ext cx="4160520" cy="4160520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rgbClr val="002060"/>
              </a:solidFill>
            </a:rPr>
            <a:t>إذا أخذت من الصحيح أكثر من قدر الاستمساك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1592579" y="1203579"/>
        <a:ext cx="1485900" cy="1238250"/>
      </dsp:txXfrm>
    </dsp:sp>
    <dsp:sp modelId="{93C94658-0EFD-4F7B-82BD-C80D1950E3A5}">
      <dsp:nvSpPr>
        <dsp:cNvPr id="0" name=""/>
        <dsp:cNvSpPr/>
      </dsp:nvSpPr>
      <dsp:spPr>
        <a:xfrm>
          <a:off x="1024814" y="64388"/>
          <a:ext cx="4675632" cy="467563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980C6-14E2-4538-9D10-11C7E11CDD11}">
      <dsp:nvSpPr>
        <dsp:cNvPr id="0" name=""/>
        <dsp:cNvSpPr/>
      </dsp:nvSpPr>
      <dsp:spPr>
        <a:xfrm>
          <a:off x="938783" y="212715"/>
          <a:ext cx="4675632" cy="467563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F5121-0E48-42FF-94A7-06F30BF6DF90}">
      <dsp:nvSpPr>
        <dsp:cNvPr id="0" name=""/>
        <dsp:cNvSpPr/>
      </dsp:nvSpPr>
      <dsp:spPr>
        <a:xfrm>
          <a:off x="852753" y="64388"/>
          <a:ext cx="4675632" cy="467563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399266-064C-4F02-98C4-DBD6E8EBD0D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15E8D3B-9C1A-462C-84E4-4A491E0CB7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590800"/>
            <a:ext cx="3313355" cy="1819836"/>
          </a:xfrm>
        </p:spPr>
        <p:txBody>
          <a:bodyPr>
            <a:noAutofit/>
          </a:bodyPr>
          <a:lstStyle/>
          <a:p>
            <a:pPr algn="r" rtl="1"/>
            <a:r>
              <a:rPr lang="ar-KW" sz="3200" b="1" dirty="0"/>
              <a:t>الجبائر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ar-KW" sz="3200" b="1" dirty="0" smtClean="0"/>
              <a:t>والعصائب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err="1" smtClean="0">
                <a:solidFill>
                  <a:schemeClr val="tx1"/>
                </a:solidFill>
              </a:rPr>
              <a:t>Pembalut</a:t>
            </a:r>
            <a:r>
              <a:rPr lang="en-US" sz="2800" b="1" dirty="0" smtClean="0">
                <a:solidFill>
                  <a:schemeClr val="tx1"/>
                </a:solidFill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tulang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luka</a:t>
            </a:r>
            <a:r>
              <a:rPr lang="en-US" sz="2800" b="1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1600" y="304800"/>
            <a:ext cx="2590800" cy="1447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  <a:latin typeface="Algerian" pitchFamily="82" charset="0"/>
              </a:rPr>
              <a:t>SYI 10102</a:t>
            </a:r>
          </a:p>
          <a:p>
            <a:pPr algn="ctr"/>
            <a:r>
              <a:rPr lang="en-US" sz="2400" b="1" dirty="0" smtClean="0">
                <a:solidFill>
                  <a:srgbClr val="FFC000"/>
                </a:solidFill>
                <a:latin typeface="Algerian" pitchFamily="82" charset="0"/>
              </a:rPr>
              <a:t>FIQH AL-IBADAH</a:t>
            </a:r>
          </a:p>
        </p:txBody>
      </p:sp>
      <p:sp>
        <p:nvSpPr>
          <p:cNvPr id="5" name="AutoShape 2" descr="Image result for pembalut jabirah dan asiba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pembalut jabirah dan asiba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pembalut jabirah dan asiba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Image result for pembalut jabirah dan asiba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pembalut jabirah dan asib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19601"/>
            <a:ext cx="1676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pembalut luk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2" r="6523"/>
          <a:stretch/>
        </p:blipFill>
        <p:spPr bwMode="auto">
          <a:xfrm>
            <a:off x="6400800" y="4419601"/>
            <a:ext cx="1676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rapezoid 8"/>
          <p:cNvSpPr/>
          <p:nvPr/>
        </p:nvSpPr>
        <p:spPr>
          <a:xfrm>
            <a:off x="765175" y="2971800"/>
            <a:ext cx="2971800" cy="571500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/>
              <a:t>أحكام الجبائر </a:t>
            </a:r>
            <a:r>
              <a:rPr lang="ar-SA" b="1" dirty="0" smtClean="0"/>
              <a:t>والعصائب</a:t>
            </a:r>
            <a:endParaRPr lang="en-US" b="1" dirty="0"/>
          </a:p>
        </p:txBody>
      </p:sp>
      <p:sp>
        <p:nvSpPr>
          <p:cNvPr id="12" name="Trapezoid 11"/>
          <p:cNvSpPr/>
          <p:nvPr/>
        </p:nvSpPr>
        <p:spPr>
          <a:xfrm>
            <a:off x="542527" y="3848101"/>
            <a:ext cx="3407569" cy="571500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/>
              <a:t>دليل مشروعية المسح على الجبائر</a:t>
            </a:r>
            <a:endParaRPr lang="en-US" b="1" dirty="0"/>
          </a:p>
        </p:txBody>
      </p:sp>
      <p:sp>
        <p:nvSpPr>
          <p:cNvPr id="13" name="Trapezoid 12"/>
          <p:cNvSpPr/>
          <p:nvPr/>
        </p:nvSpPr>
        <p:spPr>
          <a:xfrm>
            <a:off x="76200" y="5562600"/>
            <a:ext cx="4340225" cy="571500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b="1" dirty="0" smtClean="0"/>
              <a:t>قضاء الصلاة على صاحب الجبيرة</a:t>
            </a:r>
            <a:endParaRPr lang="en-US" b="1" dirty="0"/>
          </a:p>
        </p:txBody>
      </p:sp>
      <p:sp>
        <p:nvSpPr>
          <p:cNvPr id="14" name="Trapezoid 13"/>
          <p:cNvSpPr/>
          <p:nvPr/>
        </p:nvSpPr>
        <p:spPr>
          <a:xfrm>
            <a:off x="304799" y="4718054"/>
            <a:ext cx="3883025" cy="571500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/>
              <a:t>مدة المسح على </a:t>
            </a:r>
            <a:r>
              <a:rPr lang="ar-SA" b="1" dirty="0" smtClean="0"/>
              <a:t>الجبيرة </a:t>
            </a:r>
            <a:r>
              <a:rPr lang="ar-SA" b="1" dirty="0"/>
              <a:t>والعصبة</a:t>
            </a:r>
            <a:endParaRPr lang="en-US" b="1" dirty="0"/>
          </a:p>
        </p:txBody>
      </p:sp>
      <p:sp>
        <p:nvSpPr>
          <p:cNvPr id="15" name="Trapezoid 14"/>
          <p:cNvSpPr/>
          <p:nvPr/>
        </p:nvSpPr>
        <p:spPr>
          <a:xfrm>
            <a:off x="978296" y="2057400"/>
            <a:ext cx="2526904" cy="571500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b="1" dirty="0" smtClean="0"/>
              <a:t>تعريف </a:t>
            </a:r>
            <a:r>
              <a:rPr lang="ar-SA" b="1" dirty="0"/>
              <a:t>الجبائر </a:t>
            </a:r>
            <a:r>
              <a:rPr lang="ar-SA" b="1" dirty="0" smtClean="0"/>
              <a:t>والعصائب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07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990515"/>
              </p:ext>
            </p:extLst>
          </p:nvPr>
        </p:nvGraphicFramePr>
        <p:xfrm>
          <a:off x="4754418" y="1143000"/>
          <a:ext cx="3986212" cy="278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4724400" y="76199"/>
            <a:ext cx="32512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200" b="1" dirty="0" smtClean="0">
                <a:solidFill>
                  <a:srgbClr val="FFFF00"/>
                </a:solidFill>
              </a:rPr>
              <a:t>تعريف الجبائر والعصائب</a:t>
            </a:r>
            <a:endParaRPr lang="en-US" sz="2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370507"/>
              </p:ext>
            </p:extLst>
          </p:nvPr>
        </p:nvGraphicFramePr>
        <p:xfrm>
          <a:off x="457200" y="1143000"/>
          <a:ext cx="3986212" cy="278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Horizontal Scroll 1"/>
          <p:cNvSpPr/>
          <p:nvPr/>
        </p:nvSpPr>
        <p:spPr>
          <a:xfrm>
            <a:off x="609600" y="4495800"/>
            <a:ext cx="7848600" cy="1905000"/>
          </a:xfrm>
          <a:prstGeom prst="horizontalScroll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b="1" i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ولما كان الإسلام دين اليسر، راعى هذه النواحي، </a:t>
            </a:r>
            <a:endParaRPr lang="en-US" sz="3200" b="1" i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3200" b="1" i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وشرع </a:t>
            </a:r>
            <a:r>
              <a:rPr lang="ar-SA" sz="3200" b="1" i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لها الأحكام التي تضمن التوفيق بين أداء العبادة والمحافظة على سلامة الإنسان.</a:t>
            </a:r>
            <a:endParaRPr lang="en-US" sz="3200" b="1" i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32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00600" y="76200"/>
            <a:ext cx="32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FFFF00"/>
                </a:solidFill>
              </a:rPr>
              <a:t>أحكام الجبائر والعصائب</a:t>
            </a:r>
            <a:endParaRPr lang="en-US" sz="22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78368395"/>
              </p:ext>
            </p:extLst>
          </p:nvPr>
        </p:nvGraphicFramePr>
        <p:xfrm>
          <a:off x="460375" y="762000"/>
          <a:ext cx="80010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556403" y="3105889"/>
            <a:ext cx="4114800" cy="609600"/>
            <a:chOff x="4495800" y="3429000"/>
            <a:chExt cx="4038598" cy="609600"/>
          </a:xfrm>
        </p:grpSpPr>
        <p:grpSp>
          <p:nvGrpSpPr>
            <p:cNvPr id="12" name="Group 11"/>
            <p:cNvGrpSpPr/>
            <p:nvPr/>
          </p:nvGrpSpPr>
          <p:grpSpPr>
            <a:xfrm>
              <a:off x="4495800" y="3429000"/>
              <a:ext cx="4038598" cy="609600"/>
              <a:chOff x="4495800" y="3429000"/>
              <a:chExt cx="4038598" cy="609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495800" y="3429000"/>
                <a:ext cx="3048000" cy="6096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ar-SA" dirty="0"/>
                  <a:t>أن يغسل الجزء السليم من العضو المصاب</a:t>
                </a:r>
                <a:endParaRPr lang="en-US" dirty="0"/>
              </a:p>
            </p:txBody>
          </p:sp>
          <p:sp>
            <p:nvSpPr>
              <p:cNvPr id="11" name="Pentagon 10"/>
              <p:cNvSpPr/>
              <p:nvPr/>
            </p:nvSpPr>
            <p:spPr>
              <a:xfrm rot="10800000">
                <a:off x="7467599" y="3429000"/>
                <a:ext cx="1066799" cy="609600"/>
              </a:xfrm>
              <a:prstGeom prst="homePlat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wordArtVert"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7862168" y="3429000"/>
              <a:ext cx="44595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32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3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56403" y="3797587"/>
            <a:ext cx="4114800" cy="609600"/>
            <a:chOff x="4495800" y="3429000"/>
            <a:chExt cx="4038598" cy="609600"/>
          </a:xfrm>
        </p:grpSpPr>
        <p:grpSp>
          <p:nvGrpSpPr>
            <p:cNvPr id="17" name="Group 16"/>
            <p:cNvGrpSpPr/>
            <p:nvPr/>
          </p:nvGrpSpPr>
          <p:grpSpPr>
            <a:xfrm>
              <a:off x="4495800" y="3429000"/>
              <a:ext cx="4038598" cy="609600"/>
              <a:chOff x="4495800" y="3429000"/>
              <a:chExt cx="4038598" cy="6096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4495800" y="3429000"/>
                <a:ext cx="3048000" cy="6096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ar-SA" dirty="0"/>
                  <a:t>أن يمسح على نفس الرباط أي الجبيرة، أو العصابة، كلها</a:t>
                </a:r>
                <a:endParaRPr lang="en-US" dirty="0"/>
              </a:p>
            </p:txBody>
          </p:sp>
          <p:sp>
            <p:nvSpPr>
              <p:cNvPr id="20" name="Pentagon 19"/>
              <p:cNvSpPr/>
              <p:nvPr/>
            </p:nvSpPr>
            <p:spPr>
              <a:xfrm rot="10800000">
                <a:off x="7467599" y="3429000"/>
                <a:ext cx="1066799" cy="609600"/>
              </a:xfrm>
              <a:prstGeom prst="homePlat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wordArtVert"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7862168" y="3429000"/>
              <a:ext cx="44595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32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3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56403" y="4463472"/>
            <a:ext cx="4114800" cy="609600"/>
            <a:chOff x="4495800" y="3429000"/>
            <a:chExt cx="4038598" cy="609600"/>
          </a:xfrm>
        </p:grpSpPr>
        <p:grpSp>
          <p:nvGrpSpPr>
            <p:cNvPr id="23" name="Group 22"/>
            <p:cNvGrpSpPr/>
            <p:nvPr/>
          </p:nvGrpSpPr>
          <p:grpSpPr>
            <a:xfrm>
              <a:off x="4495800" y="3429000"/>
              <a:ext cx="4038598" cy="609600"/>
              <a:chOff x="4495800" y="3429000"/>
              <a:chExt cx="4038598" cy="6096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495800" y="3429000"/>
                <a:ext cx="3048000" cy="6096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 rtl="1"/>
                <a:r>
                  <a:rPr lang="ar-SA" dirty="0"/>
                  <a:t>أن يتيمم بدل غسل الجزء المريض عند وصوله إليه بالوضوء</a:t>
                </a:r>
                <a:endParaRPr lang="en-US" dirty="0"/>
              </a:p>
            </p:txBody>
          </p:sp>
          <p:sp>
            <p:nvSpPr>
              <p:cNvPr id="26" name="Pentagon 25"/>
              <p:cNvSpPr/>
              <p:nvPr/>
            </p:nvSpPr>
            <p:spPr>
              <a:xfrm rot="10800000">
                <a:off x="7467599" y="3429000"/>
                <a:ext cx="1066799" cy="609600"/>
              </a:xfrm>
              <a:prstGeom prst="homePlat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wordArtVert"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7862168" y="3429000"/>
              <a:ext cx="44595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32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3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8" name="AutoShape 4" descr="Image result for ‫مسح على الجبيرة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Image result for ‫مسح على الجبيرة‬‎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8" descr="Image result for ‫مسح على الجبيرة‬‎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565640" y="5218545"/>
            <a:ext cx="4100945" cy="1233630"/>
            <a:chOff x="4479637" y="5486400"/>
            <a:chExt cx="4105563" cy="990600"/>
          </a:xfrm>
        </p:grpSpPr>
        <p:sp>
          <p:nvSpPr>
            <p:cNvPr id="31" name="Rectangle 30"/>
            <p:cNvSpPr/>
            <p:nvPr/>
          </p:nvSpPr>
          <p:spPr>
            <a:xfrm>
              <a:off x="4479637" y="5486400"/>
              <a:ext cx="4105563" cy="990600"/>
            </a:xfrm>
            <a:prstGeom prst="rect">
              <a:avLst/>
            </a:prstGeom>
            <a:ln w="539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4479637" y="5486400"/>
              <a:ext cx="4100945" cy="990600"/>
              <a:chOff x="4479637" y="5486400"/>
              <a:chExt cx="4100945" cy="990600"/>
            </a:xfrm>
          </p:grpSpPr>
          <p:pic>
            <p:nvPicPr>
              <p:cNvPr id="1026" name="Picture 2" descr="Image result for WUDUK BASUH TANGAN"/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22" t="8505" r="69700" b="35260"/>
              <a:stretch/>
            </p:blipFill>
            <p:spPr bwMode="auto">
              <a:xfrm>
                <a:off x="7391488" y="5486400"/>
                <a:ext cx="1189094" cy="990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31" descr="Image result for ‫مسح على الجبيرة‬‎"/>
              <p:cNvPicPr/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65" b="38206"/>
              <a:stretch/>
            </p:blipFill>
            <p:spPr bwMode="auto">
              <a:xfrm>
                <a:off x="6058576" y="5486400"/>
                <a:ext cx="1332912" cy="990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4" name="Picture 10" descr="Image result for TAYAMMUM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200" r="14852"/>
              <a:stretch/>
            </p:blipFill>
            <p:spPr bwMode="auto">
              <a:xfrm>
                <a:off x="4479637" y="5486400"/>
                <a:ext cx="1568918" cy="990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9" name="Group 38"/>
          <p:cNvGrpSpPr/>
          <p:nvPr/>
        </p:nvGrpSpPr>
        <p:grpSpPr>
          <a:xfrm>
            <a:off x="460375" y="3117436"/>
            <a:ext cx="3959225" cy="573228"/>
            <a:chOff x="4495800" y="3429000"/>
            <a:chExt cx="4038598" cy="609600"/>
          </a:xfrm>
        </p:grpSpPr>
        <p:grpSp>
          <p:nvGrpSpPr>
            <p:cNvPr id="40" name="Group 39"/>
            <p:cNvGrpSpPr/>
            <p:nvPr/>
          </p:nvGrpSpPr>
          <p:grpSpPr>
            <a:xfrm>
              <a:off x="4495800" y="3429000"/>
              <a:ext cx="4038598" cy="609600"/>
              <a:chOff x="4495800" y="3429000"/>
              <a:chExt cx="4038598" cy="6096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495800" y="3429000"/>
                <a:ext cx="3048000" cy="60960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ar-SA" dirty="0">
                    <a:solidFill>
                      <a:schemeClr val="tx1"/>
                    </a:solidFill>
                  </a:rPr>
                  <a:t>وجب عليه أن يغسل الصحيح</a:t>
                </a:r>
                <a:endParaRPr lang="en-US" dirty="0"/>
              </a:p>
            </p:txBody>
          </p:sp>
          <p:sp>
            <p:nvSpPr>
              <p:cNvPr id="43" name="Pentagon 42"/>
              <p:cNvSpPr/>
              <p:nvPr/>
            </p:nvSpPr>
            <p:spPr>
              <a:xfrm rot="10800000">
                <a:off x="7467599" y="3429000"/>
                <a:ext cx="1066799" cy="609600"/>
              </a:xfrm>
              <a:prstGeom prst="homePlat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wordArtVert"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7862168" y="3429000"/>
              <a:ext cx="44595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32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3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60375" y="3797590"/>
            <a:ext cx="3952732" cy="853689"/>
            <a:chOff x="4411963" y="3429000"/>
            <a:chExt cx="4122435" cy="640267"/>
          </a:xfrm>
        </p:grpSpPr>
        <p:grpSp>
          <p:nvGrpSpPr>
            <p:cNvPr id="45" name="Group 44"/>
            <p:cNvGrpSpPr/>
            <p:nvPr/>
          </p:nvGrpSpPr>
          <p:grpSpPr>
            <a:xfrm>
              <a:off x="4411963" y="3429000"/>
              <a:ext cx="4122435" cy="609600"/>
              <a:chOff x="4411963" y="3429000"/>
              <a:chExt cx="4122435" cy="6096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411963" y="3429000"/>
                <a:ext cx="3135064" cy="60960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ar-SA" sz="1600" dirty="0">
                    <a:solidFill>
                      <a:schemeClr val="tx1"/>
                    </a:solidFill>
                  </a:rPr>
                  <a:t>وجب </a:t>
                </a:r>
                <a:r>
                  <a:rPr lang="ar-SA" sz="1600" dirty="0" smtClean="0">
                    <a:solidFill>
                      <a:schemeClr val="tx1"/>
                    </a:solidFill>
                  </a:rPr>
                  <a:t>عليه أن يتيمم </a:t>
                </a:r>
                <a:r>
                  <a:rPr lang="ar-SA" sz="1600" dirty="0">
                    <a:solidFill>
                      <a:schemeClr val="tx1"/>
                    </a:solidFill>
                  </a:rPr>
                  <a:t>عن الجريح إذا كان لا يستطيع غسل موضع العلة</a:t>
                </a:r>
                <a:r>
                  <a:rPr lang="ar-SA" sz="1600" dirty="0" smtClean="0">
                    <a:solidFill>
                      <a:schemeClr val="tx1"/>
                    </a:solidFill>
                  </a:rPr>
                  <a:t> </a:t>
                </a:r>
                <a:endParaRPr lang="en-US" sz="1600" dirty="0"/>
              </a:p>
            </p:txBody>
          </p:sp>
          <p:sp>
            <p:nvSpPr>
              <p:cNvPr id="48" name="Pentagon 47"/>
              <p:cNvSpPr/>
              <p:nvPr/>
            </p:nvSpPr>
            <p:spPr>
              <a:xfrm rot="10800000">
                <a:off x="7467599" y="3429000"/>
                <a:ext cx="1066799" cy="609600"/>
              </a:xfrm>
              <a:prstGeom prst="homePlat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wordArtVert"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7869216" y="3484492"/>
              <a:ext cx="44595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32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3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40762" y="4651277"/>
            <a:ext cx="3878838" cy="843592"/>
            <a:chOff x="4479636" y="5486400"/>
            <a:chExt cx="4105564" cy="990600"/>
          </a:xfrm>
        </p:grpSpPr>
        <p:sp>
          <p:nvSpPr>
            <p:cNvPr id="50" name="Rectangle 49"/>
            <p:cNvSpPr/>
            <p:nvPr/>
          </p:nvSpPr>
          <p:spPr>
            <a:xfrm>
              <a:off x="4479637" y="5486400"/>
              <a:ext cx="4105563" cy="990600"/>
            </a:xfrm>
            <a:prstGeom prst="rect">
              <a:avLst/>
            </a:prstGeom>
            <a:ln w="53975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4479636" y="5486400"/>
              <a:ext cx="4100946" cy="990600"/>
              <a:chOff x="4479636" y="5486400"/>
              <a:chExt cx="4100946" cy="990600"/>
            </a:xfrm>
          </p:grpSpPr>
          <p:pic>
            <p:nvPicPr>
              <p:cNvPr id="52" name="Picture 2" descr="Image result for WUDUK BASUH TANGAN"/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22" t="8505" r="69700" b="35260"/>
              <a:stretch/>
            </p:blipFill>
            <p:spPr bwMode="auto">
              <a:xfrm>
                <a:off x="6563789" y="5486400"/>
                <a:ext cx="2016793" cy="990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10" descr="Image result for TAYAMMUM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200" r="14852"/>
              <a:stretch/>
            </p:blipFill>
            <p:spPr bwMode="auto">
              <a:xfrm>
                <a:off x="4479636" y="5486400"/>
                <a:ext cx="2084153" cy="990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5" name="Group 54"/>
          <p:cNvGrpSpPr/>
          <p:nvPr/>
        </p:nvGrpSpPr>
        <p:grpSpPr>
          <a:xfrm>
            <a:off x="533399" y="5562600"/>
            <a:ext cx="3851559" cy="914400"/>
            <a:chOff x="4495800" y="3124200"/>
            <a:chExt cx="4038597" cy="914400"/>
          </a:xfrm>
        </p:grpSpPr>
        <p:grpSp>
          <p:nvGrpSpPr>
            <p:cNvPr id="56" name="Group 55"/>
            <p:cNvGrpSpPr/>
            <p:nvPr/>
          </p:nvGrpSpPr>
          <p:grpSpPr>
            <a:xfrm>
              <a:off x="4495800" y="3124200"/>
              <a:ext cx="4038597" cy="914400"/>
              <a:chOff x="4495800" y="3124200"/>
              <a:chExt cx="4038597" cy="914400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4495800" y="3124200"/>
                <a:ext cx="3048000" cy="9144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 rtl="1"/>
                <a:r>
                  <a:rPr lang="ar-SA" sz="1600" dirty="0">
                    <a:solidFill>
                      <a:schemeClr val="tx1"/>
                    </a:solidFill>
                  </a:rPr>
                  <a:t>ويجب إعادة التيمم لصلاة كل فرض وإن لم </a:t>
                </a:r>
                <a:r>
                  <a:rPr lang="ar-SA" sz="1600" dirty="0" smtClean="0">
                    <a:solidFill>
                      <a:schemeClr val="tx1"/>
                    </a:solidFill>
                  </a:rPr>
                  <a:t>يحدث.</a:t>
                </a:r>
              </a:p>
              <a:p>
                <a:pPr algn="just" rtl="1"/>
                <a:r>
                  <a:rPr lang="ar-SA" sz="1600" dirty="0">
                    <a:solidFill>
                      <a:schemeClr val="tx1"/>
                    </a:solidFill>
                  </a:rPr>
                  <a:t>و</a:t>
                </a:r>
                <a:r>
                  <a:rPr lang="ar-SA" sz="1600" dirty="0" smtClean="0">
                    <a:solidFill>
                      <a:schemeClr val="tx1"/>
                    </a:solidFill>
                  </a:rPr>
                  <a:t>يجب </a:t>
                </a:r>
                <a:r>
                  <a:rPr lang="ar-SA" sz="1600" dirty="0">
                    <a:solidFill>
                      <a:schemeClr val="tx1"/>
                    </a:solidFill>
                  </a:rPr>
                  <a:t>عليه غسل باقي </a:t>
                </a:r>
                <a:r>
                  <a:rPr lang="ar-SA" sz="1600" dirty="0" smtClean="0">
                    <a:solidFill>
                      <a:schemeClr val="tx1"/>
                    </a:solidFill>
                  </a:rPr>
                  <a:t>الأعضاء </a:t>
                </a:r>
                <a:r>
                  <a:rPr lang="ar-SA" sz="1600" dirty="0">
                    <a:solidFill>
                      <a:schemeClr val="tx1"/>
                    </a:solidFill>
                  </a:rPr>
                  <a:t>إذا أحدث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Pentagon 58"/>
              <p:cNvSpPr/>
              <p:nvPr/>
            </p:nvSpPr>
            <p:spPr>
              <a:xfrm rot="10800000">
                <a:off x="7467598" y="3124200"/>
                <a:ext cx="1066799" cy="914400"/>
              </a:xfrm>
              <a:prstGeom prst="homePlat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wordArtVert"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7892166" y="3385702"/>
              <a:ext cx="44595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32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3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390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96150" y="-43946"/>
            <a:ext cx="28552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000" b="1" dirty="0">
                <a:solidFill>
                  <a:srgbClr val="FFFF00"/>
                </a:solidFill>
              </a:rPr>
              <a:t>دليل مشروعية </a:t>
            </a:r>
            <a:r>
              <a:rPr lang="ar-SA" sz="2000" b="1" dirty="0" smtClean="0">
                <a:solidFill>
                  <a:srgbClr val="FFFF00"/>
                </a:solidFill>
              </a:rPr>
              <a:t>المسح</a:t>
            </a:r>
          </a:p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>
                <a:solidFill>
                  <a:srgbClr val="FFFF00"/>
                </a:solidFill>
              </a:rPr>
              <a:t>على الجبائر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AutoShape 2" descr="Image result for ‫اية القران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‫اية القران‬‎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‫اية القران‬‎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Image result for ‫اية القران‬‎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Image result for ‫اية القران‬‎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Vertical Scroll 9"/>
          <p:cNvSpPr/>
          <p:nvPr/>
        </p:nvSpPr>
        <p:spPr>
          <a:xfrm>
            <a:off x="1447800" y="1295400"/>
            <a:ext cx="6248400" cy="4724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ما رواه أبو داود </a:t>
            </a: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عن </a:t>
            </a:r>
            <a:r>
              <a:rPr lang="ar-SA" sz="28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جابر </a:t>
            </a: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(ر)</a:t>
            </a: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قال: خرجنا في سفر، فأصاب رجلاً منا حجر فشجه في رأسه، ثم احتلم، فسأل أصحابه: هل تجدون في رخصة في التيمم؟ فقالوا: ما نجد لك رخصة، وأنت تقدر على الماء، فاغتسل عمات، فلما قدمنا على النبي أخبر بذلك، فقال: "قتلوه قتلهم الله، ألا سألوا إذ لم يعلموا؟ فإنما شفاء العي السؤال، إنما كان يكفيه أن يتيمم ويعصر ـ أو يعصب ـ على جرحه خرقة، قم يمسح عليها، ويغسل سائر جسده".</a:t>
            </a:r>
            <a:endParaRPr lang="en-US" sz="28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52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6800" y="-76200"/>
            <a:ext cx="281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>
                <a:solidFill>
                  <a:srgbClr val="FFFF00"/>
                </a:solidFill>
              </a:rPr>
              <a:t>مدة المسح على </a:t>
            </a:r>
            <a:endParaRPr lang="ar-SA" sz="2000" b="1" dirty="0" smtClean="0">
              <a:solidFill>
                <a:srgbClr val="FFFF00"/>
              </a:solidFill>
            </a:endParaRPr>
          </a:p>
          <a:p>
            <a:pPr algn="ctr" rtl="1"/>
            <a:r>
              <a:rPr lang="ar-SA" sz="2000" b="1" dirty="0" smtClean="0">
                <a:solidFill>
                  <a:srgbClr val="FFFF00"/>
                </a:solidFill>
              </a:rPr>
              <a:t>الجبيرة </a:t>
            </a:r>
            <a:r>
              <a:rPr lang="ar-SA" sz="2000" b="1" dirty="0">
                <a:solidFill>
                  <a:srgbClr val="FFFF00"/>
                </a:solidFill>
              </a:rPr>
              <a:t>والعصبة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172200" y="1447800"/>
            <a:ext cx="2057400" cy="403860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dirty="0" smtClean="0"/>
              <a:t>- ليس</a:t>
            </a:r>
            <a:r>
              <a:rPr lang="en-US" sz="2400" dirty="0" smtClean="0"/>
              <a:t> </a:t>
            </a:r>
            <a:r>
              <a:rPr lang="ar-SA" sz="2400" dirty="0" smtClean="0"/>
              <a:t>للمسح </a:t>
            </a:r>
            <a:r>
              <a:rPr lang="ar-SA" sz="2400" dirty="0"/>
              <a:t>على الجبيرة أو العصابة مدة </a:t>
            </a:r>
            <a:r>
              <a:rPr lang="ar-SA" sz="2400" dirty="0" smtClean="0"/>
              <a:t>معينة </a:t>
            </a:r>
          </a:p>
          <a:p>
            <a:pPr algn="ctr" rtl="1"/>
            <a:endParaRPr lang="ar-SA" sz="2400" dirty="0"/>
          </a:p>
          <a:p>
            <a:pPr algn="ctr" rtl="1"/>
            <a:r>
              <a:rPr lang="ar-SA" sz="2400" dirty="0" smtClean="0"/>
              <a:t>- بل </a:t>
            </a:r>
            <a:r>
              <a:rPr lang="ar-SA" sz="2400" dirty="0"/>
              <a:t>يظل يمسح عليها ما دام العذر موجوداً</a:t>
            </a:r>
            <a:endParaRPr lang="en-US" sz="2400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1676400" y="1524000"/>
            <a:ext cx="4191000" cy="1752600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000" dirty="0">
                <a:solidFill>
                  <a:schemeClr val="tx1"/>
                </a:solidFill>
              </a:rPr>
              <a:t>فإذا زال </a:t>
            </a:r>
            <a:r>
              <a:rPr lang="ar-SA" sz="2000" dirty="0" smtClean="0">
                <a:solidFill>
                  <a:schemeClr val="tx1"/>
                </a:solidFill>
              </a:rPr>
              <a:t>العذر(بأن </a:t>
            </a:r>
            <a:r>
              <a:rPr lang="ar-SA" sz="2000" dirty="0">
                <a:solidFill>
                  <a:schemeClr val="tx1"/>
                </a:solidFill>
              </a:rPr>
              <a:t>اندمل الجرح، وانجبر </a:t>
            </a:r>
            <a:r>
              <a:rPr lang="ar-SA" sz="2000" dirty="0" smtClean="0">
                <a:solidFill>
                  <a:schemeClr val="tx1"/>
                </a:solidFill>
              </a:rPr>
              <a:t>الكسر)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r" rtl="1"/>
            <a:endParaRPr lang="ar-SA" sz="20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000" dirty="0" smtClean="0">
                <a:solidFill>
                  <a:schemeClr val="tx1"/>
                </a:solidFill>
              </a:rPr>
              <a:t>=</a:t>
            </a:r>
            <a:r>
              <a:rPr lang="en-US" sz="2000" dirty="0" smtClean="0">
                <a:solidFill>
                  <a:schemeClr val="tx1"/>
                </a:solidFill>
              </a:rPr>
              <a:t>&lt;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>
                <a:solidFill>
                  <a:schemeClr val="tx1"/>
                </a:solidFill>
              </a:rPr>
              <a:t>بطل المسح ووجب الغسل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676400" y="3657600"/>
            <a:ext cx="4216400" cy="1828800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000" dirty="0">
                <a:solidFill>
                  <a:schemeClr val="tx1"/>
                </a:solidFill>
              </a:rPr>
              <a:t>فإذا كان متوضئاً، وبطل </a:t>
            </a:r>
            <a:r>
              <a:rPr lang="ar-SA" sz="2000" dirty="0" smtClean="0">
                <a:solidFill>
                  <a:schemeClr val="tx1"/>
                </a:solidFill>
              </a:rPr>
              <a:t>مسحه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000" dirty="0" smtClean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000" dirty="0" smtClean="0">
                <a:solidFill>
                  <a:schemeClr val="tx1"/>
                </a:solidFill>
              </a:rPr>
              <a:t>=</a:t>
            </a:r>
            <a:r>
              <a:rPr lang="en-US" sz="2000" dirty="0" smtClean="0">
                <a:solidFill>
                  <a:schemeClr val="tx1"/>
                </a:solidFill>
              </a:rPr>
              <a:t>&lt;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>
                <a:solidFill>
                  <a:schemeClr val="tx1"/>
                </a:solidFill>
              </a:rPr>
              <a:t>وجب عليه إصابة العضو الممسوح وما بعده من أعضاء الوضوء، مسحاً أو علا حسب الواجب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3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5400" y="-50738"/>
            <a:ext cx="24570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000" b="1" dirty="0">
                <a:solidFill>
                  <a:srgbClr val="FFFF00"/>
                </a:solidFill>
              </a:rPr>
              <a:t>قضاء الصلاة </a:t>
            </a:r>
            <a:r>
              <a:rPr lang="ar-SA" sz="2000" b="1" dirty="0" smtClean="0">
                <a:solidFill>
                  <a:srgbClr val="FFFF00"/>
                </a:solidFill>
              </a:rPr>
              <a:t>على</a:t>
            </a:r>
          </a:p>
          <a:p>
            <a:pPr algn="ctr" rtl="1"/>
            <a:r>
              <a:rPr lang="ar-SA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>
                <a:solidFill>
                  <a:srgbClr val="FFFF00"/>
                </a:solidFill>
              </a:rPr>
              <a:t>صاحب الجبيرة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83858389"/>
              </p:ext>
            </p:extLst>
          </p:nvPr>
        </p:nvGraphicFramePr>
        <p:xfrm>
          <a:off x="1143000" y="1752600"/>
          <a:ext cx="6553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990600" y="914400"/>
            <a:ext cx="70866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يجب </a:t>
            </a:r>
            <a:r>
              <a:rPr lang="ar-SA" sz="2400" dirty="0"/>
              <a:t>على واضع الجبيرة القضاء في المواضع التالية</a:t>
            </a:r>
            <a:endParaRPr lang="en-US" sz="2400" dirty="0"/>
          </a:p>
        </p:txBody>
      </p:sp>
      <p:sp>
        <p:nvSpPr>
          <p:cNvPr id="7" name="Plaque 6"/>
          <p:cNvSpPr/>
          <p:nvPr/>
        </p:nvSpPr>
        <p:spPr>
          <a:xfrm>
            <a:off x="4572000" y="2362200"/>
            <a:ext cx="533400" cy="457200"/>
          </a:xfrm>
          <a:prstGeom prst="plaqu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Plaque 7"/>
          <p:cNvSpPr/>
          <p:nvPr/>
        </p:nvSpPr>
        <p:spPr>
          <a:xfrm>
            <a:off x="4191000" y="4495800"/>
            <a:ext cx="533400" cy="457200"/>
          </a:xfrm>
          <a:prstGeom prst="plaqu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Plaque 8"/>
          <p:cNvSpPr/>
          <p:nvPr/>
        </p:nvSpPr>
        <p:spPr>
          <a:xfrm>
            <a:off x="3657600" y="2382981"/>
            <a:ext cx="533400" cy="457200"/>
          </a:xfrm>
          <a:prstGeom prst="plaqu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3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297</TotalTime>
  <Words>379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الجبائر  والعصائب Pembalut (untuk tulang dan luka)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الجبائر  والعصائب Pembalut (untuk tulang dan luka)</dc:title>
  <dc:creator>FKI</dc:creator>
  <cp:lastModifiedBy>HP</cp:lastModifiedBy>
  <cp:revision>19</cp:revision>
  <dcterms:created xsi:type="dcterms:W3CDTF">2017-10-09T04:43:54Z</dcterms:created>
  <dcterms:modified xsi:type="dcterms:W3CDTF">2017-11-09T03:06:55Z</dcterms:modified>
</cp:coreProperties>
</file>